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</p:sldIdLst>
  <p:sldSz cy="5143500" cx="9144000"/>
  <p:notesSz cx="6858000" cy="9144000"/>
  <p:embeddedFontLst>
    <p:embeddedFont>
      <p:font typeface="Advent Pro SemiBold"/>
      <p:regular r:id="rId70"/>
      <p:bold r:id="rId71"/>
    </p:embeddedFont>
    <p:embeddedFont>
      <p:font typeface="Proxima Nova"/>
      <p:regular r:id="rId72"/>
      <p:bold r:id="rId73"/>
      <p:italic r:id="rId74"/>
      <p:boldItalic r:id="rId75"/>
    </p:embeddedFont>
    <p:embeddedFont>
      <p:font typeface="Roboto Medium"/>
      <p:regular r:id="rId76"/>
      <p:bold r:id="rId77"/>
      <p:italic r:id="rId78"/>
      <p:boldItalic r:id="rId79"/>
    </p:embeddedFont>
    <p:embeddedFont>
      <p:font typeface="Amatic SC"/>
      <p:regular r:id="rId80"/>
      <p:bold r:id="rId81"/>
    </p:embeddedFont>
    <p:embeddedFont>
      <p:font typeface="Fira Sans Extra Condensed Medium"/>
      <p:regular r:id="rId82"/>
      <p:bold r:id="rId83"/>
      <p:italic r:id="rId84"/>
      <p:boldItalic r:id="rId85"/>
    </p:embeddedFont>
    <p:embeddedFont>
      <p:font typeface="Fira Sans Condensed Medium"/>
      <p:regular r:id="rId86"/>
      <p:bold r:id="rId87"/>
      <p:italic r:id="rId88"/>
      <p:boldItalic r:id="rId89"/>
    </p:embeddedFont>
    <p:embeddedFont>
      <p:font typeface="Maven Pro"/>
      <p:regular r:id="rId90"/>
      <p:bold r:id="rId91"/>
    </p:embeddedFont>
    <p:embeddedFont>
      <p:font typeface="Proxima Nova Semibold"/>
      <p:regular r:id="rId92"/>
      <p:bold r:id="rId93"/>
      <p:boldItalic r:id="rId94"/>
    </p:embeddedFont>
    <p:embeddedFont>
      <p:font typeface="Advent Pro Medium"/>
      <p:regular r:id="rId95"/>
      <p:bold r:id="rId96"/>
    </p:embeddedFont>
    <p:embeddedFont>
      <p:font typeface="Share Tech"/>
      <p:regular r:id="rId9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EACB39C-03F2-49C5-82D7-1713E6918CAA}">
  <a:tblStyle styleId="{FEACB39C-03F2-49C5-82D7-1713E6918C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95" Type="http://schemas.openxmlformats.org/officeDocument/2006/relationships/font" Target="fonts/AdventProMedium-regular.fntdata"/><Relationship Id="rId94" Type="http://schemas.openxmlformats.org/officeDocument/2006/relationships/font" Target="fonts/ProximaNovaSemibold-boldItalic.fntdata"/><Relationship Id="rId97" Type="http://schemas.openxmlformats.org/officeDocument/2006/relationships/font" Target="fonts/ShareTech-regular.fntdata"/><Relationship Id="rId96" Type="http://schemas.openxmlformats.org/officeDocument/2006/relationships/font" Target="fonts/AdventProMedium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font" Target="fonts/MavenPro-bold.fntdata"/><Relationship Id="rId90" Type="http://schemas.openxmlformats.org/officeDocument/2006/relationships/font" Target="fonts/MavenPro-regular.fntdata"/><Relationship Id="rId93" Type="http://schemas.openxmlformats.org/officeDocument/2006/relationships/font" Target="fonts/ProximaNovaSemibold-bold.fntdata"/><Relationship Id="rId92" Type="http://schemas.openxmlformats.org/officeDocument/2006/relationships/font" Target="fonts/ProximaNovaSemibold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84" Type="http://schemas.openxmlformats.org/officeDocument/2006/relationships/font" Target="fonts/FiraSansExtraCondensedMedium-italic.fntdata"/><Relationship Id="rId83" Type="http://schemas.openxmlformats.org/officeDocument/2006/relationships/font" Target="fonts/FiraSansExtraCondensedMedium-bold.fntdata"/><Relationship Id="rId86" Type="http://schemas.openxmlformats.org/officeDocument/2006/relationships/font" Target="fonts/FiraSansCondensedMedium-regular.fntdata"/><Relationship Id="rId85" Type="http://schemas.openxmlformats.org/officeDocument/2006/relationships/font" Target="fonts/FiraSansExtraCondensedMedium-boldItalic.fntdata"/><Relationship Id="rId88" Type="http://schemas.openxmlformats.org/officeDocument/2006/relationships/font" Target="fonts/FiraSansCondensedMedium-italic.fntdata"/><Relationship Id="rId87" Type="http://schemas.openxmlformats.org/officeDocument/2006/relationships/font" Target="fonts/FiraSansCondensedMedium-bold.fntdata"/><Relationship Id="rId89" Type="http://schemas.openxmlformats.org/officeDocument/2006/relationships/font" Target="fonts/FiraSansCondensedMedium-boldItalic.fntdata"/><Relationship Id="rId80" Type="http://schemas.openxmlformats.org/officeDocument/2006/relationships/font" Target="fonts/AmaticSC-regular.fntdata"/><Relationship Id="rId82" Type="http://schemas.openxmlformats.org/officeDocument/2006/relationships/font" Target="fonts/FiraSansExtraCondensedMedium-regular.fntdata"/><Relationship Id="rId81" Type="http://schemas.openxmlformats.org/officeDocument/2006/relationships/font" Target="fonts/AmaticSC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ProximaNova-bold.fntdata"/><Relationship Id="rId72" Type="http://schemas.openxmlformats.org/officeDocument/2006/relationships/font" Target="fonts/ProximaNova-regular.fntdata"/><Relationship Id="rId75" Type="http://schemas.openxmlformats.org/officeDocument/2006/relationships/font" Target="fonts/ProximaNova-boldItalic.fntdata"/><Relationship Id="rId74" Type="http://schemas.openxmlformats.org/officeDocument/2006/relationships/font" Target="fonts/ProximaNova-italic.fntdata"/><Relationship Id="rId77" Type="http://schemas.openxmlformats.org/officeDocument/2006/relationships/font" Target="fonts/RobotoMedium-bold.fntdata"/><Relationship Id="rId76" Type="http://schemas.openxmlformats.org/officeDocument/2006/relationships/font" Target="fonts/RobotoMedium-regular.fntdata"/><Relationship Id="rId79" Type="http://schemas.openxmlformats.org/officeDocument/2006/relationships/font" Target="fonts/RobotoMedium-boldItalic.fntdata"/><Relationship Id="rId78" Type="http://schemas.openxmlformats.org/officeDocument/2006/relationships/font" Target="fonts/RobotoMedium-italic.fntdata"/><Relationship Id="rId71" Type="http://schemas.openxmlformats.org/officeDocument/2006/relationships/font" Target="fonts/AdventProSemiBold-bold.fntdata"/><Relationship Id="rId70" Type="http://schemas.openxmlformats.org/officeDocument/2006/relationships/font" Target="fonts/AdventProSemiBold-regular.fntdata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b328368db0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b328368db0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b328368db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b328368db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b328368db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b328368db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b328368db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b328368db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b328368db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b328368db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aa37843a6d_0_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aa37843a6d_0_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aa37843a6d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aa37843a6d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aa37843a6d_0_1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aa37843a6d_0_1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aa37843a6d_0_2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aa37843a6d_0_2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aa37843a6d_0_3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aa37843a6d_0_3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aa37843a6d_0_40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aa37843a6d_0_40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aa37843a6d_0_4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aa37843a6d_0_4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b328368db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b328368db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b328368db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b328368db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b328368db0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b328368db0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b328368db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b328368db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b328368db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b328368db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gb328368db0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3" name="Google Shape;1493;gb328368db0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" name="Google Shape;1518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" name="Google Shape;1682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" name="Google Shape;1715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9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Google Shape;1740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1" name="Google Shape;1741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" name="Google Shape;1940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4" name="Google Shape;1954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b328368db0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b328368db0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" name="Google Shape;1970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7" name="Google Shape;2307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5" name="Shape 8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" name="Google Shape;8806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7" name="Google Shape;8807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2" name="Shape 9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3" name="Google Shape;9233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4" name="Google Shape;9234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5" name="Shape 9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6" name="Google Shape;9396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7" name="Google Shape;9397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97" name="Shape 9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8" name="Google Shape;9798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9" name="Google Shape;9799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8" name="Shape 10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9" name="Google Shape;10169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0" name="Google Shape;10170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45" name="Shape 10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6" name="Google Shape;10546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7" name="Google Shape;10547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6" name="Shape 10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7" name="Google Shape;10977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8" name="Google Shape;10978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69" name="Shape 1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0" name="Google Shape;11770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1" name="Google Shape;11771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aad38660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aad38660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10" name="Shape 1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1" name="Google Shape;12511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2" name="Google Shape;12512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03" name="Shape 1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4" name="Google Shape;13204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5" name="Google Shape;13205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05" name="Shape 13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6" name="Google Shape;13506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7" name="Google Shape;13507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39" name="Shape 1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0" name="Google Shape;14140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1" name="Google Shape;14141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b328368db0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b328368db0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aa37843a6d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aa37843a6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8" name="Google Shape;428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45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9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</a:t>
            </a:r>
            <a:endParaRPr/>
          </a:p>
        </p:txBody>
      </p:sp>
      <p:sp>
        <p:nvSpPr>
          <p:cNvPr id="435" name="Google Shape;435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" name="Google Shape;441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2" name="Google Shape;442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5" name="Google Shape;445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" name="Google Shape;447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8" name="Google Shape;448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3" name="Google Shape;453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4" name="Google Shape;454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" name="Google Shape;456;p25"/>
          <p:cNvSpPr txBox="1"/>
          <p:nvPr>
            <p:ph idx="1" type="subTitle"/>
          </p:nvPr>
        </p:nvSpPr>
        <p:spPr>
          <a:xfrm>
            <a:off x="2407900" y="3002375"/>
            <a:ext cx="4040100" cy="15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Raashid Salih (1817209)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Fadhluddin (1817445)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Yasin Mohammed (1814111)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Hasan Tanveer Mahmood(1725413)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Haziq Adli (1814981)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/>
          <p:cNvSpPr txBox="1"/>
          <p:nvPr>
            <p:ph idx="8" type="ctrTitle"/>
          </p:nvPr>
        </p:nvSpPr>
        <p:spPr>
          <a:xfrm>
            <a:off x="618825" y="411675"/>
            <a:ext cx="76080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COMPARED TO </a:t>
            </a:r>
            <a:r>
              <a:rPr lang="en"/>
              <a:t>DECISION</a:t>
            </a:r>
            <a:r>
              <a:rPr lang="en"/>
              <a:t> TREES</a:t>
            </a:r>
            <a:endParaRPr/>
          </a:p>
        </p:txBody>
      </p:sp>
      <p:sp>
        <p:nvSpPr>
          <p:cNvPr id="635" name="Google Shape;635;p34"/>
          <p:cNvSpPr txBox="1"/>
          <p:nvPr>
            <p:ph idx="1" type="subTitle"/>
          </p:nvPr>
        </p:nvSpPr>
        <p:spPr>
          <a:xfrm>
            <a:off x="676350" y="1346300"/>
            <a:ext cx="2120100" cy="13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Suitable for any requirement whether it is regression or classification tasks</a:t>
            </a:r>
            <a:endParaRPr/>
          </a:p>
        </p:txBody>
      </p:sp>
      <p:sp>
        <p:nvSpPr>
          <p:cNvPr id="636" name="Google Shape;636;p34"/>
          <p:cNvSpPr txBox="1"/>
          <p:nvPr>
            <p:ph idx="3" type="subTitle"/>
          </p:nvPr>
        </p:nvSpPr>
        <p:spPr>
          <a:xfrm>
            <a:off x="6347500" y="1336775"/>
            <a:ext cx="2120100" cy="13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Capable of handling numerical functions, binary features or categorical data</a:t>
            </a:r>
            <a:endParaRPr/>
          </a:p>
        </p:txBody>
      </p:sp>
      <p:sp>
        <p:nvSpPr>
          <p:cNvPr id="637" name="Google Shape;637;p34"/>
          <p:cNvSpPr txBox="1"/>
          <p:nvPr>
            <p:ph idx="5" type="subTitle"/>
          </p:nvPr>
        </p:nvSpPr>
        <p:spPr>
          <a:xfrm>
            <a:off x="676350" y="3048475"/>
            <a:ext cx="2120100" cy="13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 the predictions of our model since Random Forests is ensemble of many single </a:t>
            </a:r>
            <a:r>
              <a:rPr lang="en"/>
              <a:t>Decision</a:t>
            </a:r>
            <a:r>
              <a:rPr lang="en"/>
              <a:t> Trees (weak learners)</a:t>
            </a:r>
            <a:endParaRPr/>
          </a:p>
        </p:txBody>
      </p:sp>
      <p:sp>
        <p:nvSpPr>
          <p:cNvPr id="638" name="Google Shape;638;p34"/>
          <p:cNvSpPr txBox="1"/>
          <p:nvPr>
            <p:ph idx="7" type="subTitle"/>
          </p:nvPr>
        </p:nvSpPr>
        <p:spPr>
          <a:xfrm>
            <a:off x="6345525" y="3048475"/>
            <a:ext cx="2120100" cy="13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Forests: Low bias with moderate variance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</a:t>
            </a:r>
            <a:r>
              <a:rPr lang="en"/>
              <a:t> Trees: Low bias with high variance</a:t>
            </a:r>
            <a:endParaRPr/>
          </a:p>
        </p:txBody>
      </p:sp>
      <p:sp>
        <p:nvSpPr>
          <p:cNvPr id="639" name="Google Shape;639;p34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34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34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34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34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34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34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34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7" name="Google Shape;647;p34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48" name="Google Shape;648;p34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49" name="Google Shape;649;p34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50" name="Google Shape;650;p34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51" name="Google Shape;651;p34"/>
          <p:cNvSpPr/>
          <p:nvPr/>
        </p:nvSpPr>
        <p:spPr>
          <a:xfrm>
            <a:off x="663075" y="1036875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5"/>
          <p:cNvSpPr txBox="1"/>
          <p:nvPr>
            <p:ph type="ctrTitle"/>
          </p:nvPr>
        </p:nvSpPr>
        <p:spPr>
          <a:xfrm>
            <a:off x="618825" y="487875"/>
            <a:ext cx="7074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COMPARED TO </a:t>
            </a:r>
            <a:r>
              <a:rPr lang="en"/>
              <a:t>DECISION</a:t>
            </a:r>
            <a:r>
              <a:rPr lang="en"/>
              <a:t> TREES</a:t>
            </a:r>
            <a:endParaRPr/>
          </a:p>
        </p:txBody>
      </p:sp>
      <p:sp>
        <p:nvSpPr>
          <p:cNvPr id="657" name="Google Shape;657;p35"/>
          <p:cNvSpPr txBox="1"/>
          <p:nvPr>
            <p:ph idx="4294967295" type="ctrTitle"/>
          </p:nvPr>
        </p:nvSpPr>
        <p:spPr>
          <a:xfrm>
            <a:off x="563725" y="1704075"/>
            <a:ext cx="2179500" cy="7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MODEL INTERPRETABILITY</a:t>
            </a:r>
            <a:endParaRPr sz="1800"/>
          </a:p>
        </p:txBody>
      </p:sp>
      <p:sp>
        <p:nvSpPr>
          <p:cNvPr id="658" name="Google Shape;658;p35"/>
          <p:cNvSpPr txBox="1"/>
          <p:nvPr>
            <p:ph idx="4294967295" type="subTitle"/>
          </p:nvPr>
        </p:nvSpPr>
        <p:spPr>
          <a:xfrm>
            <a:off x="722625" y="2374825"/>
            <a:ext cx="1881300" cy="8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Random forest models are not all that interpretable </a:t>
            </a:r>
            <a:endParaRPr sz="1400"/>
          </a:p>
        </p:txBody>
      </p:sp>
      <p:sp>
        <p:nvSpPr>
          <p:cNvPr id="659" name="Google Shape;659;p35"/>
          <p:cNvSpPr/>
          <p:nvPr/>
        </p:nvSpPr>
        <p:spPr>
          <a:xfrm>
            <a:off x="1571613" y="1547698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5"/>
          <p:cNvSpPr txBox="1"/>
          <p:nvPr>
            <p:ph idx="4294967295" type="ctrTitle"/>
          </p:nvPr>
        </p:nvSpPr>
        <p:spPr>
          <a:xfrm>
            <a:off x="6483950" y="1776250"/>
            <a:ext cx="1451100" cy="6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MEMORY &amp; OVERFITTING</a:t>
            </a:r>
            <a:endParaRPr sz="1800"/>
          </a:p>
        </p:txBody>
      </p:sp>
      <p:sp>
        <p:nvSpPr>
          <p:cNvPr id="661" name="Google Shape;661;p35"/>
          <p:cNvSpPr txBox="1"/>
          <p:nvPr>
            <p:ph idx="4294967295" type="subTitle"/>
          </p:nvPr>
        </p:nvSpPr>
        <p:spPr>
          <a:xfrm>
            <a:off x="6203050" y="2374825"/>
            <a:ext cx="2040300" cy="8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The size of trees take up lot of memory and it can tend to overfit</a:t>
            </a:r>
            <a:endParaRPr sz="1400"/>
          </a:p>
        </p:txBody>
      </p:sp>
      <p:sp>
        <p:nvSpPr>
          <p:cNvPr id="662" name="Google Shape;662;p35"/>
          <p:cNvSpPr/>
          <p:nvPr/>
        </p:nvSpPr>
        <p:spPr>
          <a:xfrm>
            <a:off x="7131538" y="15477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5"/>
          <p:cNvSpPr txBox="1"/>
          <p:nvPr>
            <p:ph idx="4294967295" type="ctrTitle"/>
          </p:nvPr>
        </p:nvSpPr>
        <p:spPr>
          <a:xfrm>
            <a:off x="3677925" y="2943325"/>
            <a:ext cx="1451100" cy="6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TIME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SERIES</a:t>
            </a:r>
            <a:endParaRPr sz="1800"/>
          </a:p>
        </p:txBody>
      </p:sp>
      <p:sp>
        <p:nvSpPr>
          <p:cNvPr id="664" name="Google Shape;664;p35"/>
          <p:cNvSpPr txBox="1"/>
          <p:nvPr>
            <p:ph idx="4294967295" type="subTitle"/>
          </p:nvPr>
        </p:nvSpPr>
        <p:spPr>
          <a:xfrm>
            <a:off x="3397050" y="3541850"/>
            <a:ext cx="2040300" cy="8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Cannot perform well when data is in form of a time series</a:t>
            </a:r>
            <a:endParaRPr sz="1400"/>
          </a:p>
        </p:txBody>
      </p:sp>
      <p:sp>
        <p:nvSpPr>
          <p:cNvPr id="665" name="Google Shape;665;p35"/>
          <p:cNvSpPr/>
          <p:nvPr/>
        </p:nvSpPr>
        <p:spPr>
          <a:xfrm>
            <a:off x="4325513" y="27147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35"/>
          <p:cNvSpPr/>
          <p:nvPr/>
        </p:nvSpPr>
        <p:spPr>
          <a:xfrm>
            <a:off x="663075" y="1036875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6"/>
          <p:cNvSpPr txBox="1"/>
          <p:nvPr>
            <p:ph idx="1" type="body"/>
          </p:nvPr>
        </p:nvSpPr>
        <p:spPr>
          <a:xfrm>
            <a:off x="597375" y="3213500"/>
            <a:ext cx="7866900" cy="15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HYPERPARAMETERS, PCA &amp; FINAL RESULTS</a:t>
            </a:r>
            <a:endParaRPr sz="2100"/>
          </a:p>
        </p:txBody>
      </p:sp>
      <p:sp>
        <p:nvSpPr>
          <p:cNvPr id="672" name="Google Shape;672;p36"/>
          <p:cNvSpPr txBox="1"/>
          <p:nvPr>
            <p:ph type="ctrTitle"/>
          </p:nvPr>
        </p:nvSpPr>
        <p:spPr>
          <a:xfrm>
            <a:off x="618825" y="411675"/>
            <a:ext cx="7866900" cy="256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RESULTS &amp; DISCUSSION</a:t>
            </a:r>
            <a:endParaRPr sz="7000"/>
          </a:p>
        </p:txBody>
      </p:sp>
      <p:sp>
        <p:nvSpPr>
          <p:cNvPr id="673" name="Google Shape;673;p36"/>
          <p:cNvSpPr/>
          <p:nvPr/>
        </p:nvSpPr>
        <p:spPr>
          <a:xfrm>
            <a:off x="652475" y="2989650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8" name="Google Shape;678;p37"/>
          <p:cNvCxnSpPr/>
          <p:nvPr/>
        </p:nvCxnSpPr>
        <p:spPr>
          <a:xfrm flipH="1" rot="5400000">
            <a:off x="-583775" y="1966075"/>
            <a:ext cx="3437100" cy="1197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9" name="Google Shape;679;p37"/>
          <p:cNvSpPr txBox="1"/>
          <p:nvPr>
            <p:ph type="title"/>
          </p:nvPr>
        </p:nvSpPr>
        <p:spPr>
          <a:xfrm>
            <a:off x="1733725" y="-577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</a:rPr>
              <a:t>HYPERPARAMETERS</a:t>
            </a:r>
            <a:endParaRPr sz="5000">
              <a:solidFill>
                <a:srgbClr val="FFFFFF"/>
              </a:solidFill>
            </a:endParaRPr>
          </a:p>
        </p:txBody>
      </p:sp>
      <p:sp>
        <p:nvSpPr>
          <p:cNvPr id="680" name="Google Shape;680;p37"/>
          <p:cNvSpPr txBox="1"/>
          <p:nvPr>
            <p:ph idx="1" type="body"/>
          </p:nvPr>
        </p:nvSpPr>
        <p:spPr>
          <a:xfrm>
            <a:off x="1928825" y="1248750"/>
            <a:ext cx="5261400" cy="21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Random Forest Classifier</a:t>
            </a:r>
            <a:endParaRPr b="1"/>
          </a:p>
          <a:p>
            <a:pPr indent="-342900" lvl="0" marL="14859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n_estimators</a:t>
            </a:r>
            <a:endParaRPr/>
          </a:p>
          <a:p>
            <a:pPr indent="-342900" lvl="0" marL="1485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max_features</a:t>
            </a:r>
            <a:endParaRPr/>
          </a:p>
          <a:p>
            <a:pPr indent="-342900" lvl="0" marL="1485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</a:t>
            </a:r>
            <a:r>
              <a:rPr lang="en"/>
              <a:t>ax_depth</a:t>
            </a:r>
            <a:endParaRPr/>
          </a:p>
          <a:p>
            <a:pPr indent="-342900" lvl="0" marL="1485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</a:t>
            </a:r>
            <a:r>
              <a:rPr lang="en"/>
              <a:t>in_samples_split</a:t>
            </a:r>
            <a:endParaRPr/>
          </a:p>
          <a:p>
            <a:pPr indent="-342900" lvl="0" marL="1485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</a:t>
            </a:r>
            <a:r>
              <a:rPr lang="en"/>
              <a:t>in_samples_leaf</a:t>
            </a:r>
            <a:endParaRPr/>
          </a:p>
          <a:p>
            <a:pPr indent="-342900" lvl="0" marL="1485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bootstrap</a:t>
            </a:r>
            <a:endParaRPr/>
          </a:p>
        </p:txBody>
      </p:sp>
      <p:cxnSp>
        <p:nvCxnSpPr>
          <p:cNvPr id="681" name="Google Shape;681;p37"/>
          <p:cNvCxnSpPr/>
          <p:nvPr/>
        </p:nvCxnSpPr>
        <p:spPr>
          <a:xfrm>
            <a:off x="535825" y="846463"/>
            <a:ext cx="1232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2" name="Google Shape;682;p37"/>
          <p:cNvSpPr/>
          <p:nvPr/>
        </p:nvSpPr>
        <p:spPr>
          <a:xfrm>
            <a:off x="1768225" y="1084650"/>
            <a:ext cx="54864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8"/>
          <p:cNvSpPr txBox="1"/>
          <p:nvPr>
            <p:ph type="ctrTitle"/>
          </p:nvPr>
        </p:nvSpPr>
        <p:spPr>
          <a:xfrm>
            <a:off x="826300" y="1818975"/>
            <a:ext cx="31014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GRID SEARCH</a:t>
            </a:r>
            <a:endParaRPr sz="4000"/>
          </a:p>
        </p:txBody>
      </p:sp>
      <p:sp>
        <p:nvSpPr>
          <p:cNvPr id="688" name="Google Shape;688;p38"/>
          <p:cNvSpPr/>
          <p:nvPr/>
        </p:nvSpPr>
        <p:spPr>
          <a:xfrm>
            <a:off x="1053077" y="4478600"/>
            <a:ext cx="6597236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38"/>
          <p:cNvSpPr/>
          <p:nvPr/>
        </p:nvSpPr>
        <p:spPr>
          <a:xfrm>
            <a:off x="1052525" y="4478600"/>
            <a:ext cx="5033603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0" name="Google Shape;690;p38"/>
          <p:cNvCxnSpPr/>
          <p:nvPr/>
        </p:nvCxnSpPr>
        <p:spPr>
          <a:xfrm>
            <a:off x="6020625" y="35632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1" name="Google Shape;691;p38"/>
          <p:cNvSpPr txBox="1"/>
          <p:nvPr>
            <p:ph idx="4294967295" type="body"/>
          </p:nvPr>
        </p:nvSpPr>
        <p:spPr>
          <a:xfrm>
            <a:off x="1052525" y="2508150"/>
            <a:ext cx="27216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Overfitting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Cross-validation</a:t>
            </a:r>
            <a:endParaRPr/>
          </a:p>
        </p:txBody>
      </p:sp>
      <p:pic>
        <p:nvPicPr>
          <p:cNvPr id="692" name="Google Shape;6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1950" y="1068000"/>
            <a:ext cx="3468526" cy="3039675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39"/>
          <p:cNvSpPr txBox="1"/>
          <p:nvPr>
            <p:ph type="ctrTitle"/>
          </p:nvPr>
        </p:nvSpPr>
        <p:spPr>
          <a:xfrm>
            <a:off x="931225" y="1114425"/>
            <a:ext cx="2090700" cy="7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RESULT</a:t>
            </a:r>
            <a:endParaRPr sz="4000"/>
          </a:p>
        </p:txBody>
      </p:sp>
      <p:sp>
        <p:nvSpPr>
          <p:cNvPr id="698" name="Google Shape;698;p39"/>
          <p:cNvSpPr txBox="1"/>
          <p:nvPr>
            <p:ph idx="1" type="subTitle"/>
          </p:nvPr>
        </p:nvSpPr>
        <p:spPr>
          <a:xfrm>
            <a:off x="931250" y="1760300"/>
            <a:ext cx="28620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28 minutes | 1-2%</a:t>
            </a:r>
            <a:endParaRPr sz="2500"/>
          </a:p>
        </p:txBody>
      </p:sp>
      <p:sp>
        <p:nvSpPr>
          <p:cNvPr id="699" name="Google Shape;699;p39"/>
          <p:cNvSpPr txBox="1"/>
          <p:nvPr>
            <p:ph idx="2" type="ctrTitle"/>
          </p:nvPr>
        </p:nvSpPr>
        <p:spPr>
          <a:xfrm>
            <a:off x="4318400" y="964400"/>
            <a:ext cx="3869400" cy="80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BEST PARAMETERS</a:t>
            </a:r>
            <a:endParaRPr sz="4000"/>
          </a:p>
        </p:txBody>
      </p:sp>
      <p:grpSp>
        <p:nvGrpSpPr>
          <p:cNvPr id="700" name="Google Shape;700;p39"/>
          <p:cNvGrpSpPr/>
          <p:nvPr/>
        </p:nvGrpSpPr>
        <p:grpSpPr>
          <a:xfrm>
            <a:off x="2390597" y="3066354"/>
            <a:ext cx="4594825" cy="1842617"/>
            <a:chOff x="3834069" y="2439811"/>
            <a:chExt cx="2413629" cy="967914"/>
          </a:xfrm>
        </p:grpSpPr>
        <p:grpSp>
          <p:nvGrpSpPr>
            <p:cNvPr id="701" name="Google Shape;701;p3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702" name="Google Shape;702;p3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8" name="Google Shape;708;p3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709" name="Google Shape;709;p3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5" name="Google Shape;715;p3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16" name="Google Shape;716;p39"/>
          <p:cNvCxnSpPr>
            <a:stCxn id="697" idx="1"/>
          </p:cNvCxnSpPr>
          <p:nvPr/>
        </p:nvCxnSpPr>
        <p:spPr>
          <a:xfrm>
            <a:off x="931225" y="1489425"/>
            <a:ext cx="2444100" cy="2325300"/>
          </a:xfrm>
          <a:prstGeom prst="bentConnector3">
            <a:avLst>
              <a:gd fmla="val -9743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7" name="Google Shape;717;p39"/>
          <p:cNvCxnSpPr>
            <a:stCxn id="699" idx="3"/>
          </p:cNvCxnSpPr>
          <p:nvPr/>
        </p:nvCxnSpPr>
        <p:spPr>
          <a:xfrm flipH="1">
            <a:off x="6493700" y="1369100"/>
            <a:ext cx="1694100" cy="2874300"/>
          </a:xfrm>
          <a:prstGeom prst="bentConnector4">
            <a:avLst>
              <a:gd fmla="val -27135" name="adj1"/>
              <a:gd fmla="val 69802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8" name="Google Shape;718;p3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3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39"/>
          <p:cNvSpPr txBox="1"/>
          <p:nvPr>
            <p:ph idx="4294967295" type="body"/>
          </p:nvPr>
        </p:nvSpPr>
        <p:spPr>
          <a:xfrm>
            <a:off x="5722150" y="1745450"/>
            <a:ext cx="2465700" cy="14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‘</a:t>
            </a:r>
            <a:r>
              <a:rPr lang="en" sz="1500"/>
              <a:t>b</a:t>
            </a:r>
            <a:r>
              <a:rPr lang="en" sz="1500"/>
              <a:t>ootstrap’: True</a:t>
            </a:r>
            <a:endParaRPr sz="1500"/>
          </a:p>
          <a:p>
            <a:pPr indent="-3238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‘</a:t>
            </a:r>
            <a:r>
              <a:rPr lang="en" sz="1500"/>
              <a:t>m</a:t>
            </a:r>
            <a:r>
              <a:rPr lang="en" sz="1500"/>
              <a:t>ax_depth’: 60</a:t>
            </a:r>
            <a:endParaRPr sz="1500"/>
          </a:p>
          <a:p>
            <a:pPr indent="-3238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‘</a:t>
            </a:r>
            <a:r>
              <a:rPr lang="en" sz="1500"/>
              <a:t>m</a:t>
            </a:r>
            <a:r>
              <a:rPr lang="en" sz="1500"/>
              <a:t>ax_features’: 3</a:t>
            </a:r>
            <a:endParaRPr sz="1500"/>
          </a:p>
          <a:p>
            <a:pPr indent="-3238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‘</a:t>
            </a:r>
            <a:r>
              <a:rPr lang="en" sz="1500"/>
              <a:t>m</a:t>
            </a:r>
            <a:r>
              <a:rPr lang="en" sz="1500"/>
              <a:t>in_samples_leaf’: 6</a:t>
            </a:r>
            <a:endParaRPr sz="1500"/>
          </a:p>
          <a:p>
            <a:pPr indent="-3238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‘</a:t>
            </a:r>
            <a:r>
              <a:rPr lang="en" sz="1500"/>
              <a:t>m</a:t>
            </a:r>
            <a:r>
              <a:rPr lang="en" sz="1500"/>
              <a:t>in_samples_split’: 6</a:t>
            </a:r>
            <a:endParaRPr sz="1500"/>
          </a:p>
          <a:p>
            <a:pPr indent="-3238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‘n_estimators’: 150</a:t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5" name="Google Shape;725;p40"/>
          <p:cNvCxnSpPr/>
          <p:nvPr/>
        </p:nvCxnSpPr>
        <p:spPr>
          <a:xfrm flipH="1" rot="5400000">
            <a:off x="16375" y="2566225"/>
            <a:ext cx="2247600" cy="1187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6" name="Google Shape;726;p40"/>
          <p:cNvSpPr txBox="1"/>
          <p:nvPr>
            <p:ph type="title"/>
          </p:nvPr>
        </p:nvSpPr>
        <p:spPr>
          <a:xfrm>
            <a:off x="1733725" y="13138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rgbClr val="FFFFFF"/>
                </a:solidFill>
              </a:rPr>
              <a:t>PCA</a:t>
            </a:r>
            <a:endParaRPr sz="7000">
              <a:solidFill>
                <a:srgbClr val="FFFFFF"/>
              </a:solidFill>
            </a:endParaRPr>
          </a:p>
        </p:txBody>
      </p:sp>
      <p:cxnSp>
        <p:nvCxnSpPr>
          <p:cNvPr id="727" name="Google Shape;727;p40"/>
          <p:cNvCxnSpPr/>
          <p:nvPr/>
        </p:nvCxnSpPr>
        <p:spPr>
          <a:xfrm>
            <a:off x="546625" y="2035963"/>
            <a:ext cx="27966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8" name="Google Shape;728;p40"/>
          <p:cNvSpPr/>
          <p:nvPr/>
        </p:nvSpPr>
        <p:spPr>
          <a:xfrm>
            <a:off x="3417250" y="2527800"/>
            <a:ext cx="2367900" cy="8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40"/>
          <p:cNvSpPr txBox="1"/>
          <p:nvPr>
            <p:ph idx="1" type="body"/>
          </p:nvPr>
        </p:nvSpPr>
        <p:spPr>
          <a:xfrm>
            <a:off x="2854600" y="2696550"/>
            <a:ext cx="34932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Principal Component Analysis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</a:t>
            </a:r>
            <a:endParaRPr sz="3000"/>
          </a:p>
        </p:txBody>
      </p:sp>
      <p:sp>
        <p:nvSpPr>
          <p:cNvPr id="735" name="Google Shape;735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sex</a:t>
            </a:r>
            <a:endParaRPr/>
          </a:p>
        </p:txBody>
      </p:sp>
      <p:sp>
        <p:nvSpPr>
          <p:cNvPr id="736" name="Google Shape;736;p41"/>
          <p:cNvSpPr txBox="1"/>
          <p:nvPr>
            <p:ph idx="2" type="ctrTitle"/>
          </p:nvPr>
        </p:nvSpPr>
        <p:spPr>
          <a:xfrm>
            <a:off x="6345527" y="2299550"/>
            <a:ext cx="236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outcome_age_(days)</a:t>
            </a:r>
            <a:endParaRPr/>
          </a:p>
        </p:txBody>
      </p:sp>
      <p:sp>
        <p:nvSpPr>
          <p:cNvPr id="737" name="Google Shape;737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Spay/Neuter</a:t>
            </a:r>
            <a:endParaRPr/>
          </a:p>
        </p:txBody>
      </p:sp>
      <p:sp>
        <p:nvSpPr>
          <p:cNvPr id="738" name="Google Shape;738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breed1</a:t>
            </a:r>
            <a:endParaRPr/>
          </a:p>
        </p:txBody>
      </p:sp>
      <p:sp>
        <p:nvSpPr>
          <p:cNvPr id="739" name="Google Shape;739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7" name="Google Shape;747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48" name="Google Shape;748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49" name="Google Shape;749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50" name="Google Shape;750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751" name="Google Shape;751;p41"/>
          <p:cNvCxnSpPr/>
          <p:nvPr/>
        </p:nvCxnSpPr>
        <p:spPr>
          <a:xfrm rot="10800000">
            <a:off x="5278719" y="1583975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52" name="Google Shape;752;p41"/>
          <p:cNvSpPr txBox="1"/>
          <p:nvPr>
            <p:ph idx="6" type="ctrTitle"/>
          </p:nvPr>
        </p:nvSpPr>
        <p:spPr>
          <a:xfrm>
            <a:off x="5969068" y="9894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breed2</a:t>
            </a:r>
            <a:endParaRPr/>
          </a:p>
        </p:txBody>
      </p:sp>
      <p:cxnSp>
        <p:nvCxnSpPr>
          <p:cNvPr id="753" name="Google Shape;753;p41"/>
          <p:cNvCxnSpPr/>
          <p:nvPr/>
        </p:nvCxnSpPr>
        <p:spPr>
          <a:xfrm>
            <a:off x="2525544" y="35962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54" name="Google Shape;754;p41"/>
          <p:cNvSpPr txBox="1"/>
          <p:nvPr>
            <p:ph idx="4" type="ctrTitle"/>
          </p:nvPr>
        </p:nvSpPr>
        <p:spPr>
          <a:xfrm>
            <a:off x="1293586" y="33898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cfa_breed</a:t>
            </a:r>
            <a:endParaRPr/>
          </a:p>
        </p:txBody>
      </p:sp>
      <p:cxnSp>
        <p:nvCxnSpPr>
          <p:cNvPr id="755" name="Google Shape;755;p41"/>
          <p:cNvCxnSpPr/>
          <p:nvPr/>
        </p:nvCxnSpPr>
        <p:spPr>
          <a:xfrm>
            <a:off x="1806119" y="22340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56" name="Google Shape;756;p41"/>
          <p:cNvSpPr txBox="1"/>
          <p:nvPr>
            <p:ph type="ctrTitle"/>
          </p:nvPr>
        </p:nvSpPr>
        <p:spPr>
          <a:xfrm>
            <a:off x="462461" y="176399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coat</a:t>
            </a:r>
            <a:endParaRPr/>
          </a:p>
        </p:txBody>
      </p:sp>
      <p:sp>
        <p:nvSpPr>
          <p:cNvPr id="757" name="Google Shape;757;p41"/>
          <p:cNvSpPr txBox="1"/>
          <p:nvPr>
            <p:ph type="ctrTitle"/>
          </p:nvPr>
        </p:nvSpPr>
        <p:spPr>
          <a:xfrm>
            <a:off x="3630349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outcome_type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2"/>
          <p:cNvSpPr txBox="1"/>
          <p:nvPr>
            <p:ph type="ctrTitle"/>
          </p:nvPr>
        </p:nvSpPr>
        <p:spPr>
          <a:xfrm>
            <a:off x="800350" y="5528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STANDARDIZING</a:t>
            </a:r>
            <a:endParaRPr/>
          </a:p>
        </p:txBody>
      </p:sp>
      <p:grpSp>
        <p:nvGrpSpPr>
          <p:cNvPr id="763" name="Google Shape;763;p42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764" name="Google Shape;764;p42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2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2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2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2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2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2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2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2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2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2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2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2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2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2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2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2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2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2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" name="Google Shape;783;p42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784" name="Google Shape;784;p42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2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2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2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2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" name="Google Shape;789;p42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790" name="Google Shape;790;p42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2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2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2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2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2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2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2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2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2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2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2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2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2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2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2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2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2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2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2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22" name="Google Shape;82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600" y="1990625"/>
            <a:ext cx="2725275" cy="11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7" name="Google Shape;827;p43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8" name="Google Shape;828;p43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9" name="Google Shape;829;p43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0" name="Google Shape;830;p43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1" name="Google Shape;831;p4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</a:t>
            </a:r>
            <a:endParaRPr/>
          </a:p>
        </p:txBody>
      </p:sp>
      <p:cxnSp>
        <p:nvCxnSpPr>
          <p:cNvPr id="832" name="Google Shape;832;p43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33" name="Google Shape;833;p43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834" name="Google Shape;834;p43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3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43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837" name="Google Shape;837;p43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3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" name="Google Shape;839;p43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840" name="Google Shape;840;p43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3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" name="Google Shape;842;p43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843" name="Google Shape;843;p43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" name="Google Shape;845;p43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Covariance Matrix</a:t>
            </a:r>
            <a:endParaRPr sz="1800"/>
          </a:p>
        </p:txBody>
      </p:sp>
      <p:sp>
        <p:nvSpPr>
          <p:cNvPr id="846" name="Google Shape;846;p43"/>
          <p:cNvSpPr txBox="1"/>
          <p:nvPr>
            <p:ph idx="4294967295" type="subTitle"/>
          </p:nvPr>
        </p:nvSpPr>
        <p:spPr>
          <a:xfrm>
            <a:off x="504275" y="1489950"/>
            <a:ext cx="2064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7x7 matrix produced since we pair up all the features</a:t>
            </a:r>
            <a:endParaRPr sz="1400"/>
          </a:p>
        </p:txBody>
      </p:sp>
      <p:sp>
        <p:nvSpPr>
          <p:cNvPr id="847" name="Google Shape;847;p43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Select Features</a:t>
            </a:r>
            <a:endParaRPr sz="1800"/>
          </a:p>
        </p:txBody>
      </p:sp>
      <p:sp>
        <p:nvSpPr>
          <p:cNvPr id="848" name="Google Shape;848;p43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Select PC and features</a:t>
            </a:r>
            <a:endParaRPr sz="1400"/>
          </a:p>
        </p:txBody>
      </p:sp>
      <p:sp>
        <p:nvSpPr>
          <p:cNvPr id="849" name="Google Shape;849;p43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Eigenvalues</a:t>
            </a:r>
            <a:endParaRPr sz="1800"/>
          </a:p>
        </p:txBody>
      </p:sp>
      <p:sp>
        <p:nvSpPr>
          <p:cNvPr id="850" name="Google Shape;850;p43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The principal components</a:t>
            </a:r>
            <a:endParaRPr sz="1400"/>
          </a:p>
        </p:txBody>
      </p:sp>
      <p:sp>
        <p:nvSpPr>
          <p:cNvPr id="851" name="Google Shape;851;p43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Eigenvectors</a:t>
            </a:r>
            <a:endParaRPr sz="1800"/>
          </a:p>
        </p:txBody>
      </p:sp>
      <p:sp>
        <p:nvSpPr>
          <p:cNvPr id="852" name="Google Shape;852;p43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Which hold the importance of each features in the PC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6"/>
          <p:cNvSpPr txBox="1"/>
          <p:nvPr>
            <p:ph idx="1" type="body"/>
          </p:nvPr>
        </p:nvSpPr>
        <p:spPr>
          <a:xfrm>
            <a:off x="597375" y="3213500"/>
            <a:ext cx="7866900" cy="15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PROJECT BACKGROUND AND OBJECTIVES</a:t>
            </a:r>
            <a:endParaRPr sz="2100"/>
          </a:p>
        </p:txBody>
      </p:sp>
      <p:sp>
        <p:nvSpPr>
          <p:cNvPr id="462" name="Google Shape;462;p26"/>
          <p:cNvSpPr txBox="1"/>
          <p:nvPr>
            <p:ph type="ctrTitle"/>
          </p:nvPr>
        </p:nvSpPr>
        <p:spPr>
          <a:xfrm>
            <a:off x="618825" y="411675"/>
            <a:ext cx="7866900" cy="256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INTRODUCTION</a:t>
            </a:r>
            <a:endParaRPr sz="7000"/>
          </a:p>
        </p:txBody>
      </p:sp>
      <p:sp>
        <p:nvSpPr>
          <p:cNvPr id="463" name="Google Shape;463;p26"/>
          <p:cNvSpPr/>
          <p:nvPr/>
        </p:nvSpPr>
        <p:spPr>
          <a:xfrm>
            <a:off x="652475" y="2989650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4"/>
          <p:cNvSpPr txBox="1"/>
          <p:nvPr>
            <p:ph type="ctrTitle"/>
          </p:nvPr>
        </p:nvSpPr>
        <p:spPr>
          <a:xfrm>
            <a:off x="618825" y="411675"/>
            <a:ext cx="6918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RATIO OF ALL PRINCIPLE COMPONENTS</a:t>
            </a:r>
            <a:endParaRPr/>
          </a:p>
        </p:txBody>
      </p:sp>
      <p:pic>
        <p:nvPicPr>
          <p:cNvPr id="858" name="Google Shape;85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525" y="2033588"/>
            <a:ext cx="7505700" cy="107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VECTOR</a:t>
            </a:r>
            <a:endParaRPr/>
          </a:p>
        </p:txBody>
      </p:sp>
      <p:pic>
        <p:nvPicPr>
          <p:cNvPr id="864" name="Google Shape;86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013" y="1525125"/>
            <a:ext cx="7419975" cy="1504950"/>
          </a:xfrm>
          <a:prstGeom prst="rect">
            <a:avLst/>
          </a:prstGeom>
          <a:noFill/>
          <a:ln>
            <a:noFill/>
          </a:ln>
        </p:spPr>
      </p:pic>
      <p:sp>
        <p:nvSpPr>
          <p:cNvPr id="865" name="Google Shape;865;p45"/>
          <p:cNvSpPr txBox="1"/>
          <p:nvPr/>
        </p:nvSpPr>
        <p:spPr>
          <a:xfrm>
            <a:off x="1620375" y="3334875"/>
            <a:ext cx="20508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"Sex" = 0, 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"Spay/Neuter" = 1,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"outcome_age_(days)" = 2,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"Breed1" = 3,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866" name="Google Shape;866;p45"/>
          <p:cNvSpPr txBox="1"/>
          <p:nvPr/>
        </p:nvSpPr>
        <p:spPr>
          <a:xfrm>
            <a:off x="4531675" y="3334875"/>
            <a:ext cx="2124600" cy="12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"Breed2" = 4,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"Cfa_breed" = 5,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"Coat" = 6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46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OF PCA</a:t>
            </a:r>
            <a:endParaRPr/>
          </a:p>
        </p:txBody>
      </p:sp>
      <p:sp>
        <p:nvSpPr>
          <p:cNvPr id="872" name="Google Shape;872;p46"/>
          <p:cNvSpPr txBox="1"/>
          <p:nvPr>
            <p:ph type="ctrTitle"/>
          </p:nvPr>
        </p:nvSpPr>
        <p:spPr>
          <a:xfrm>
            <a:off x="931225" y="1196025"/>
            <a:ext cx="1892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WITHOUT PCA</a:t>
            </a:r>
            <a:endParaRPr/>
          </a:p>
        </p:txBody>
      </p:sp>
      <p:sp>
        <p:nvSpPr>
          <p:cNvPr id="873" name="Google Shape;873;p46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Accuracy: 79.84%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Accuracy: 84.45%</a:t>
            </a:r>
            <a:endParaRPr/>
          </a:p>
        </p:txBody>
      </p:sp>
      <p:sp>
        <p:nvSpPr>
          <p:cNvPr id="874" name="Google Shape;874;p46"/>
          <p:cNvSpPr txBox="1"/>
          <p:nvPr>
            <p:ph idx="2" type="ctrTitle"/>
          </p:nvPr>
        </p:nvSpPr>
        <p:spPr>
          <a:xfrm>
            <a:off x="6595774" y="1196025"/>
            <a:ext cx="159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PCA</a:t>
            </a:r>
            <a:endParaRPr/>
          </a:p>
        </p:txBody>
      </p:sp>
      <p:sp>
        <p:nvSpPr>
          <p:cNvPr id="875" name="Google Shape;875;p46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Accuracy: 81.2%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Accuracy: 81.67%</a:t>
            </a:r>
            <a:endParaRPr/>
          </a:p>
        </p:txBody>
      </p:sp>
      <p:grpSp>
        <p:nvGrpSpPr>
          <p:cNvPr id="876" name="Google Shape;876;p46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877" name="Google Shape;877;p46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878" name="Google Shape;878;p46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46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46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46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46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46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" name="Google Shape;884;p46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885" name="Google Shape;885;p46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46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46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46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46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46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1" name="Google Shape;891;p46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92" name="Google Shape;892;p46"/>
          <p:cNvCxnSpPr>
            <a:stCxn id="872" idx="1"/>
          </p:cNvCxnSpPr>
          <p:nvPr/>
        </p:nvCxnSpPr>
        <p:spPr>
          <a:xfrm>
            <a:off x="931225" y="1484925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3" name="Google Shape;893;p46"/>
          <p:cNvCxnSpPr>
            <a:stCxn id="874" idx="3"/>
          </p:cNvCxnSpPr>
          <p:nvPr/>
        </p:nvCxnSpPr>
        <p:spPr>
          <a:xfrm flipH="1">
            <a:off x="7040974" y="1484925"/>
            <a:ext cx="1146600" cy="2563800"/>
          </a:xfrm>
          <a:prstGeom prst="bentConnector4">
            <a:avLst>
              <a:gd fmla="val -20768" name="adj1"/>
              <a:gd fmla="val 55634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4" name="Google Shape;894;p46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46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7"/>
          <p:cNvSpPr txBox="1"/>
          <p:nvPr>
            <p:ph idx="8" type="ctrTitle"/>
          </p:nvPr>
        </p:nvSpPr>
        <p:spPr>
          <a:xfrm>
            <a:off x="621625" y="487875"/>
            <a:ext cx="58887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FINAL RESULTS</a:t>
            </a:r>
            <a:endParaRPr sz="4000"/>
          </a:p>
        </p:txBody>
      </p:sp>
      <p:sp>
        <p:nvSpPr>
          <p:cNvPr id="901" name="Google Shape;901;p47"/>
          <p:cNvSpPr txBox="1"/>
          <p:nvPr>
            <p:ph type="ctrTitle"/>
          </p:nvPr>
        </p:nvSpPr>
        <p:spPr>
          <a:xfrm>
            <a:off x="1523350" y="1754199"/>
            <a:ext cx="1881300" cy="4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Accuracy</a:t>
            </a:r>
            <a:endParaRPr sz="3000"/>
          </a:p>
        </p:txBody>
      </p:sp>
      <p:sp>
        <p:nvSpPr>
          <p:cNvPr id="902" name="Google Shape;902;p47"/>
          <p:cNvSpPr txBox="1"/>
          <p:nvPr>
            <p:ph idx="1" type="subTitle"/>
          </p:nvPr>
        </p:nvSpPr>
        <p:spPr>
          <a:xfrm>
            <a:off x="1599550" y="1995749"/>
            <a:ext cx="1881300" cy="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82%</a:t>
            </a:r>
            <a:endParaRPr sz="2500"/>
          </a:p>
        </p:txBody>
      </p:sp>
      <p:sp>
        <p:nvSpPr>
          <p:cNvPr id="903" name="Google Shape;903;p47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47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47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47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07" name="Google Shape;907;p47"/>
          <p:cNvCxnSpPr>
            <a:stCxn id="903" idx="3"/>
            <a:endCxn id="905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8" name="Google Shape;908;p47"/>
          <p:cNvCxnSpPr>
            <a:stCxn id="905" idx="2"/>
            <a:endCxn id="904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9" name="Google Shape;909;p47"/>
          <p:cNvCxnSpPr>
            <a:stCxn id="904" idx="3"/>
            <a:endCxn id="906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0" name="Google Shape;910;p47"/>
          <p:cNvSpPr/>
          <p:nvPr/>
        </p:nvSpPr>
        <p:spPr>
          <a:xfrm>
            <a:off x="663075" y="1189275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47"/>
          <p:cNvSpPr/>
          <p:nvPr/>
        </p:nvSpPr>
        <p:spPr>
          <a:xfrm>
            <a:off x="3621100" y="1797075"/>
            <a:ext cx="484340" cy="484392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0C2E3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" name="Google Shape;912;p47"/>
          <p:cNvGrpSpPr/>
          <p:nvPr/>
        </p:nvGrpSpPr>
        <p:grpSpPr>
          <a:xfrm>
            <a:off x="5013901" y="1794105"/>
            <a:ext cx="484355" cy="484404"/>
            <a:chOff x="5216456" y="3725484"/>
            <a:chExt cx="356196" cy="265631"/>
          </a:xfrm>
        </p:grpSpPr>
        <p:sp>
          <p:nvSpPr>
            <p:cNvPr id="913" name="Google Shape;913;p47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5" name="Google Shape;915;p47"/>
          <p:cNvSpPr txBox="1"/>
          <p:nvPr>
            <p:ph type="ctrTitle"/>
          </p:nvPr>
        </p:nvSpPr>
        <p:spPr>
          <a:xfrm>
            <a:off x="5789350" y="1717899"/>
            <a:ext cx="1881300" cy="4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Sensitivity</a:t>
            </a:r>
            <a:endParaRPr sz="3000"/>
          </a:p>
        </p:txBody>
      </p:sp>
      <p:sp>
        <p:nvSpPr>
          <p:cNvPr id="916" name="Google Shape;916;p47"/>
          <p:cNvSpPr txBox="1"/>
          <p:nvPr>
            <p:ph idx="1" type="subTitle"/>
          </p:nvPr>
        </p:nvSpPr>
        <p:spPr>
          <a:xfrm>
            <a:off x="5789350" y="1959449"/>
            <a:ext cx="1881300" cy="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82%</a:t>
            </a:r>
            <a:endParaRPr sz="2500"/>
          </a:p>
        </p:txBody>
      </p:sp>
      <p:grpSp>
        <p:nvGrpSpPr>
          <p:cNvPr id="917" name="Google Shape;917;p47"/>
          <p:cNvGrpSpPr/>
          <p:nvPr/>
        </p:nvGrpSpPr>
        <p:grpSpPr>
          <a:xfrm>
            <a:off x="3621014" y="3199049"/>
            <a:ext cx="484346" cy="484415"/>
            <a:chOff x="5779408" y="3699191"/>
            <a:chExt cx="317645" cy="318757"/>
          </a:xfrm>
        </p:grpSpPr>
        <p:sp>
          <p:nvSpPr>
            <p:cNvPr id="918" name="Google Shape;918;p47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0" name="Google Shape;920;p47"/>
          <p:cNvSpPr txBox="1"/>
          <p:nvPr>
            <p:ph type="ctrTitle"/>
          </p:nvPr>
        </p:nvSpPr>
        <p:spPr>
          <a:xfrm>
            <a:off x="1534150" y="3101136"/>
            <a:ext cx="1881300" cy="4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Specificity</a:t>
            </a:r>
            <a:endParaRPr sz="3000"/>
          </a:p>
        </p:txBody>
      </p:sp>
      <p:sp>
        <p:nvSpPr>
          <p:cNvPr id="921" name="Google Shape;921;p47"/>
          <p:cNvSpPr txBox="1"/>
          <p:nvPr>
            <p:ph idx="1" type="subTitle"/>
          </p:nvPr>
        </p:nvSpPr>
        <p:spPr>
          <a:xfrm>
            <a:off x="1610350" y="3342686"/>
            <a:ext cx="1881300" cy="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73</a:t>
            </a:r>
            <a:r>
              <a:rPr lang="en" sz="2500"/>
              <a:t>%</a:t>
            </a:r>
            <a:endParaRPr sz="2500"/>
          </a:p>
        </p:txBody>
      </p:sp>
      <p:grpSp>
        <p:nvGrpSpPr>
          <p:cNvPr id="922" name="Google Shape;922;p47"/>
          <p:cNvGrpSpPr/>
          <p:nvPr/>
        </p:nvGrpSpPr>
        <p:grpSpPr>
          <a:xfrm>
            <a:off x="5038954" y="3201697"/>
            <a:ext cx="484354" cy="484385"/>
            <a:chOff x="6870193" y="2295620"/>
            <a:chExt cx="360356" cy="343462"/>
          </a:xfrm>
        </p:grpSpPr>
        <p:sp>
          <p:nvSpPr>
            <p:cNvPr id="923" name="Google Shape;923;p47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5" name="Google Shape;925;p47"/>
          <p:cNvSpPr txBox="1"/>
          <p:nvPr>
            <p:ph type="ctrTitle"/>
          </p:nvPr>
        </p:nvSpPr>
        <p:spPr>
          <a:xfrm>
            <a:off x="5689350" y="3137024"/>
            <a:ext cx="1881300" cy="4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Precision</a:t>
            </a:r>
            <a:endParaRPr sz="3000"/>
          </a:p>
        </p:txBody>
      </p:sp>
      <p:sp>
        <p:nvSpPr>
          <p:cNvPr id="926" name="Google Shape;926;p47"/>
          <p:cNvSpPr txBox="1"/>
          <p:nvPr>
            <p:ph idx="1" type="subTitle"/>
          </p:nvPr>
        </p:nvSpPr>
        <p:spPr>
          <a:xfrm>
            <a:off x="5689350" y="3378574"/>
            <a:ext cx="1881300" cy="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83%</a:t>
            </a:r>
            <a:endParaRPr sz="2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48"/>
          <p:cNvSpPr txBox="1"/>
          <p:nvPr>
            <p:ph idx="1" type="body"/>
          </p:nvPr>
        </p:nvSpPr>
        <p:spPr>
          <a:xfrm>
            <a:off x="597375" y="3213500"/>
            <a:ext cx="7866900" cy="15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FINDINGS AND CHALLENGES</a:t>
            </a:r>
            <a:endParaRPr sz="2100"/>
          </a:p>
        </p:txBody>
      </p:sp>
      <p:sp>
        <p:nvSpPr>
          <p:cNvPr id="932" name="Google Shape;932;p48"/>
          <p:cNvSpPr txBox="1"/>
          <p:nvPr>
            <p:ph type="ctrTitle"/>
          </p:nvPr>
        </p:nvSpPr>
        <p:spPr>
          <a:xfrm>
            <a:off x="618825" y="411675"/>
            <a:ext cx="7866900" cy="256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CONCLUSION</a:t>
            </a:r>
            <a:endParaRPr sz="7000"/>
          </a:p>
        </p:txBody>
      </p:sp>
      <p:sp>
        <p:nvSpPr>
          <p:cNvPr id="933" name="Google Shape;933;p48"/>
          <p:cNvSpPr/>
          <p:nvPr/>
        </p:nvSpPr>
        <p:spPr>
          <a:xfrm>
            <a:off x="652475" y="2989650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49"/>
          <p:cNvSpPr txBox="1"/>
          <p:nvPr>
            <p:ph idx="1" type="body"/>
          </p:nvPr>
        </p:nvSpPr>
        <p:spPr>
          <a:xfrm>
            <a:off x="597375" y="3213500"/>
            <a:ext cx="7866900" cy="15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FUTURE WORKS</a:t>
            </a:r>
            <a:endParaRPr sz="2100"/>
          </a:p>
        </p:txBody>
      </p:sp>
      <p:sp>
        <p:nvSpPr>
          <p:cNvPr id="939" name="Google Shape;939;p49"/>
          <p:cNvSpPr txBox="1"/>
          <p:nvPr>
            <p:ph type="ctrTitle"/>
          </p:nvPr>
        </p:nvSpPr>
        <p:spPr>
          <a:xfrm>
            <a:off x="618825" y="411675"/>
            <a:ext cx="7866900" cy="256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CONCLUSION</a:t>
            </a:r>
            <a:endParaRPr sz="7000"/>
          </a:p>
        </p:txBody>
      </p:sp>
      <p:sp>
        <p:nvSpPr>
          <p:cNvPr id="940" name="Google Shape;940;p49"/>
          <p:cNvSpPr/>
          <p:nvPr/>
        </p:nvSpPr>
        <p:spPr>
          <a:xfrm>
            <a:off x="652475" y="2989650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50"/>
          <p:cNvSpPr txBox="1"/>
          <p:nvPr>
            <p:ph type="title"/>
          </p:nvPr>
        </p:nvSpPr>
        <p:spPr>
          <a:xfrm>
            <a:off x="2112175" y="1420200"/>
            <a:ext cx="47148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>
                <a:solidFill>
                  <a:schemeClr val="accent3"/>
                </a:solidFill>
              </a:rPr>
              <a:t>THANK YOU!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51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951" name="Google Shape;951;p51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952" name="Google Shape;952;p51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953" name="Google Shape;953;p51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954" name="Google Shape;954;p51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955" name="Google Shape;955;p51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56" name="Google Shape;956;p51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957" name="Google Shape;957;p51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58" name="Google Shape;958;p51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959" name="Google Shape;959;p51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60" name="Google Shape;960;p51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51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51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3" name="Google Shape;963;p51"/>
          <p:cNvCxnSpPr>
            <a:stCxn id="960" idx="1"/>
            <a:endCxn id="955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4" name="Google Shape;964;p51"/>
          <p:cNvCxnSpPr>
            <a:stCxn id="961" idx="1"/>
            <a:endCxn id="957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5" name="Google Shape;965;p51"/>
          <p:cNvCxnSpPr>
            <a:stCxn id="962" idx="1"/>
            <a:endCxn id="959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6" name="Google Shape;966;p51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51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51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9" name="Google Shape;969;p51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970" name="Google Shape;970;p51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1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1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1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1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1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" name="Google Shape;976;p51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977" name="Google Shape;977;p51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1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1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1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52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986" name="Google Shape;986;p52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87" name="Google Shape;987;p52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988" name="Google Shape;988;p52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89" name="Google Shape;989;p52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990" name="Google Shape;990;p52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991" name="Google Shape;991;p52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992" name="Google Shape;992;p52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52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52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52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52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52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8" name="Google Shape;998;p52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999" name="Google Shape;999;p52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52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52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52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52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52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5" name="Google Shape;1005;p52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06" name="Google Shape;1006;p52"/>
          <p:cNvCxnSpPr>
            <a:stCxn id="986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7" name="Google Shape;1007;p52"/>
          <p:cNvCxnSpPr>
            <a:stCxn id="988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8" name="Google Shape;1008;p52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52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5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1015" name="Google Shape;1015;p53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53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53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53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9" name="Google Shape;1019;p53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1020" name="Google Shape;1020;p53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3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" name="Google Shape;1022;p53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1023" name="Google Shape;1023;p53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3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" name="Google Shape;1025;p53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1026" name="Google Shape;1026;p53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3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" name="Google Shape;1028;p53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1029" name="Google Shape;1029;p53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3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1" name="Google Shape;1031;p53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1032" name="Google Shape;1032;p53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033" name="Google Shape;1033;p53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034" name="Google Shape;1034;p53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035" name="Google Shape;1035;p53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1036" name="Google Shape;1036;p53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1037" name="Google Shape;1037;p53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038" name="Google Shape;1038;p53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7"/>
          <p:cNvSpPr txBox="1"/>
          <p:nvPr>
            <p:ph idx="1" type="body"/>
          </p:nvPr>
        </p:nvSpPr>
        <p:spPr>
          <a:xfrm>
            <a:off x="3932625" y="1660925"/>
            <a:ext cx="4531800" cy="31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DATASET</a:t>
            </a:r>
            <a:endParaRPr sz="2000"/>
          </a:p>
          <a:p>
            <a:pPr indent="-3302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Name: aac_shelter_cat_outcome_eng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Columns: 37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Rows: 29,421</a:t>
            </a:r>
            <a:endParaRPr sz="1600"/>
          </a:p>
        </p:txBody>
      </p:sp>
      <p:sp>
        <p:nvSpPr>
          <p:cNvPr id="469" name="Google Shape;469;p27"/>
          <p:cNvSpPr txBox="1"/>
          <p:nvPr>
            <p:ph type="ctrTitle"/>
          </p:nvPr>
        </p:nvSpPr>
        <p:spPr>
          <a:xfrm>
            <a:off x="618825" y="411675"/>
            <a:ext cx="7866900" cy="7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BACKGROUND</a:t>
            </a:r>
            <a:endParaRPr sz="4000"/>
          </a:p>
        </p:txBody>
      </p:sp>
      <p:sp>
        <p:nvSpPr>
          <p:cNvPr id="470" name="Google Shape;470;p27"/>
          <p:cNvSpPr/>
          <p:nvPr/>
        </p:nvSpPr>
        <p:spPr>
          <a:xfrm>
            <a:off x="663075" y="1189275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ashington State University Alumni Association - Cougar Day of Service: Austin  Animal Center" id="471" name="Google Shape;4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075" y="1660925"/>
            <a:ext cx="2830225" cy="2080225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54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1044" name="Google Shape;1044;p54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1045" name="Google Shape;1045;p54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54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47" name="Google Shape;1047;p54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54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9" name="Google Shape;1049;p54"/>
          <p:cNvCxnSpPr>
            <a:stCxn id="1045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5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1055" name="Google Shape;1055;p55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1056" name="Google Shape;1056;p55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14850" t="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7" name="Google Shape;1057;p55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058" name="Google Shape;1058;p55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55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1060" name="Google Shape;1060;p55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1061" name="Google Shape;1061;p55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55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063" name="Google Shape;1063;p55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064" name="Google Shape;1064;p55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5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1070" name="Google Shape;1070;p56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71" name="Google Shape;1071;p56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72" name="Google Shape;1072;p56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1073" name="Google Shape;1073;p56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1074" name="Google Shape;1074;p56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075" name="Google Shape;1075;p56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6" name="Google Shape;1076;p56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1077" name="Google Shape;1077;p56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1078" name="Google Shape;1078;p56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079" name="Google Shape;1079;p56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1080" name="Google Shape;1080;p56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56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56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56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084" name="Google Shape;1084;p56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85" name="Google Shape;1085;p56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1086" name="Google Shape;1086;p56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087" name="Google Shape;1087;p56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8" name="Google Shape;1088;p56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1089" name="Google Shape;1089;p56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090" name="Google Shape;1090;p56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56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56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56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56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5" name="Google Shape;1095;p56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1096" name="Google Shape;1096;p56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56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1098" name="Google Shape;1098;p56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1099" name="Google Shape;1099;p56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56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01" name="Google Shape;1101;p56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1102" name="Google Shape;1102;p56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1103" name="Google Shape;1103;p56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56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1105" name="Google Shape;1105;p56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1106" name="Google Shape;1106;p56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07" name="Google Shape;1107;p56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8" name="Google Shape;1108;p56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1109" name="Google Shape;1109;p56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1110" name="Google Shape;1110;p56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111" name="Google Shape;1111;p56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" name="Google Shape;1112;p56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13" name="Google Shape;1113;p56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114" name="Google Shape;1114;p56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15" name="Google Shape;1115;p56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116" name="Google Shape;1116;p56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117" name="Google Shape;1117;p56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18" name="Google Shape;1118;p56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9" name="Google Shape;1119;p56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120" name="Google Shape;1120;p56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21" name="Google Shape;1121;p56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2" name="Google Shape;1122;p56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6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6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125" name="Google Shape;1125;p56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126" name="Google Shape;1126;p56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56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56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56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56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56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56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56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56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56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56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56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56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56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56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56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142" name="Google Shape;1142;p56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6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6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6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6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6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6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6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6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6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6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6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6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6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6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6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6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6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6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6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162" name="Google Shape;1162;p56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163" name="Google Shape;1163;p56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4" name="Google Shape;1164;p56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1165" name="Google Shape;1165;p56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56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7" name="Google Shape;1167;p56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8" name="Google Shape;1168;p56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1169" name="Google Shape;1169;p56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56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56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56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3" name="Google Shape;1173;p56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6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6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6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6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6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6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0" name="Google Shape;1180;p56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181" name="Google Shape;1181;p56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56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56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56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5" name="Google Shape;1185;p56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6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6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6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6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6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6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6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6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6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6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6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6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6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6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6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6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6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6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6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6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6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6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6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6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6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6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6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6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4" name="Google Shape;1214;p56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215" name="Google Shape;1215;p56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56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17" name="Google Shape;1217;p56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8" name="Google Shape;1218;p56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219" name="Google Shape;1219;p56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220" name="Google Shape;1220;p56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1" name="Google Shape;1221;p56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222" name="Google Shape;1222;p56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56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24" name="Google Shape;1224;p56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6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6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6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6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6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6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6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2" name="Google Shape;1232;p56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233" name="Google Shape;1233;p56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56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56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56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7" name="Google Shape;1237;p56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6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6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6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6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6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6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6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5" name="Google Shape;1245;p56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246" name="Google Shape;1246;p56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56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56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56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0" name="Google Shape;1250;p56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6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6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6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6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6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6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6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6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6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6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6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6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6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6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6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6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67" name="Google Shape;1267;p56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6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6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6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6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6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6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6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6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6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6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6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79" name="Google Shape;1279;p56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6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6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6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6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6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6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6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6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6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6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6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6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2" name="Google Shape;1292;p56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293" name="Google Shape;1293;p56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56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95" name="Google Shape;1295;p56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6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6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6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6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6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6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6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6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304" name="Google Shape;1304;p56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6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6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6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6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6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6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6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314" name="Google Shape;1314;p56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6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6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6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6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6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20" name="Google Shape;1320;p56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" name="Google Shape;1330;p56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1331" name="Google Shape;1331;p56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6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6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" name="Google Shape;1337;p56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1338" name="Google Shape;1338;p56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6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" name="Google Shape;1346;p56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1347" name="Google Shape;1347;p56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" name="Google Shape;1351;p56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2" name="Google Shape;1352;p56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56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354" name="Google Shape;1354;p56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355" name="Google Shape;1355;p56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356" name="Google Shape;1356;p56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357" name="Google Shape;1357;p56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358" name="Google Shape;1358;p56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359" name="Google Shape;1359;p56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360" name="Google Shape;1360;p56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5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366" name="Google Shape;1366;p57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57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57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369" name="Google Shape;1369;p57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57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57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372" name="Google Shape;1372;p57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73" name="Google Shape;1373;p57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374" name="Google Shape;1374;p57"/>
          <p:cNvCxnSpPr>
            <a:stCxn id="1370" idx="0"/>
            <a:endCxn id="1371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57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6" name="Google Shape;1376;p57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77" name="Google Shape;1377;p57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78" name="Google Shape;1378;p57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57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57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57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57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57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57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57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57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57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57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57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57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57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57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57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57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57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57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57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8" name="Google Shape;1398;p57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57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57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57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p57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" name="Google Shape;1403;p57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" name="Google Shape;1404;p57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57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57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407" name="Google Shape;1407;p57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408" name="Google Shape;1408;p57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409" name="Google Shape;1409;p57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7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1" name="Google Shape;1411;p57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412" name="Google Shape;1412;p57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413" name="Google Shape;1413;p57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4" name="Google Shape;1414;p57"/>
          <p:cNvCxnSpPr>
            <a:stCxn id="1413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15" name="Google Shape;1415;p57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416" name="Google Shape;1416;p57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7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8" name="Google Shape;1418;p57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419" name="Google Shape;1419;p57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4" name="Google Shape;1424;p58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425" name="Google Shape;1425;p58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8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7" name="Google Shape;1427;p58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428" name="Google Shape;1428;p58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58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30" name="Google Shape;1430;p58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59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40" name="Google Shape;1440;p60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1" name="Google Shape;1441;p60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2" name="Google Shape;1442;p60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3" name="Google Shape;1443;p60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4" name="Google Shape;1444;p6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445" name="Google Shape;1445;p60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46" name="Google Shape;1446;p60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447" name="Google Shape;1447;p60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60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60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450" name="Google Shape;1450;p60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60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2" name="Google Shape;1452;p60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453" name="Google Shape;1453;p60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60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5" name="Google Shape;1455;p60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456" name="Google Shape;1456;p60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60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8" name="Google Shape;1458;p60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459" name="Google Shape;1459;p60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460" name="Google Shape;1460;p60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461" name="Google Shape;1461;p60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462" name="Google Shape;1462;p60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463" name="Google Shape;1463;p60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464" name="Google Shape;1464;p60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465" name="Google Shape;1465;p60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466" name="Google Shape;1466;p60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467" name="Google Shape;1467;p60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468" name="Google Shape;1468;p60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469" name="Google Shape;1469;p60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4" name="Google Shape;1474;p61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5" name="Google Shape;1475;p61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476" name="Google Shape;1476;p61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61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61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479" name="Google Shape;1479;p61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480" name="Google Shape;1480;p61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481" name="Google Shape;1481;p61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482" name="Google Shape;1482;p61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483" name="Google Shape;1483;p61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61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62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490" name="Google Shape;1490;p62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63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496" name="Google Shape;1496;p63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497" name="Google Shape;1497;p63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498" name="Google Shape;1498;p63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499" name="Google Shape;1499;p63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500" name="Google Shape;1500;p63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501" name="Google Shape;1501;p63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502" name="Google Shape;1502;p63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503" name="Google Shape;1503;p63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504" name="Google Shape;1504;p63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63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63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p63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" name="Google Shape;1508;p63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63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63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63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2" name="Google Shape;1512;p63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513" name="Google Shape;1513;p63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514" name="Google Shape;1514;p63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515" name="Google Shape;1515;p63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8"/>
          <p:cNvSpPr txBox="1"/>
          <p:nvPr>
            <p:ph idx="1" type="body"/>
          </p:nvPr>
        </p:nvSpPr>
        <p:spPr>
          <a:xfrm>
            <a:off x="618825" y="1368975"/>
            <a:ext cx="4460400" cy="29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Predict the outcome of each animal.</a:t>
            </a:r>
            <a:endParaRPr sz="1600"/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Ie. adopted or not</a:t>
            </a:r>
            <a:endParaRPr sz="1600"/>
          </a:p>
          <a:p>
            <a:pPr indent="-330200" lvl="0" marL="8001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Figure out which parameter have and effect on adoption rates</a:t>
            </a:r>
            <a:endParaRPr sz="1600"/>
          </a:p>
          <a:p>
            <a:pPr indent="-330200" lvl="0" marL="8001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Utilize </a:t>
            </a:r>
            <a:r>
              <a:rPr lang="en" sz="1600"/>
              <a:t>feature</a:t>
            </a:r>
            <a:r>
              <a:rPr lang="en" sz="1600"/>
              <a:t> engineering and hypertuning for better model</a:t>
            </a:r>
            <a:endParaRPr sz="1600"/>
          </a:p>
        </p:txBody>
      </p:sp>
      <p:sp>
        <p:nvSpPr>
          <p:cNvPr id="477" name="Google Shape;477;p28"/>
          <p:cNvSpPr txBox="1"/>
          <p:nvPr>
            <p:ph type="ctrTitle"/>
          </p:nvPr>
        </p:nvSpPr>
        <p:spPr>
          <a:xfrm>
            <a:off x="618825" y="487875"/>
            <a:ext cx="39996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OBJECTIVES</a:t>
            </a:r>
            <a:endParaRPr sz="4000"/>
          </a:p>
        </p:txBody>
      </p:sp>
      <p:grpSp>
        <p:nvGrpSpPr>
          <p:cNvPr id="478" name="Google Shape;478;p28"/>
          <p:cNvGrpSpPr/>
          <p:nvPr/>
        </p:nvGrpSpPr>
        <p:grpSpPr>
          <a:xfrm>
            <a:off x="5323825" y="1292823"/>
            <a:ext cx="2514838" cy="2834587"/>
            <a:chOff x="2501950" y="1507050"/>
            <a:chExt cx="2392350" cy="2696525"/>
          </a:xfrm>
        </p:grpSpPr>
        <p:sp>
          <p:nvSpPr>
            <p:cNvPr id="479" name="Google Shape;479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28"/>
          <p:cNvGrpSpPr/>
          <p:nvPr/>
        </p:nvGrpSpPr>
        <p:grpSpPr>
          <a:xfrm>
            <a:off x="7838504" y="-552450"/>
            <a:ext cx="2291257" cy="2922300"/>
            <a:chOff x="4882900" y="-64350"/>
            <a:chExt cx="2493750" cy="2922300"/>
          </a:xfrm>
        </p:grpSpPr>
        <p:sp>
          <p:nvSpPr>
            <p:cNvPr id="499" name="Google Shape;499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" name="Google Shape;504;p28"/>
          <p:cNvGrpSpPr/>
          <p:nvPr/>
        </p:nvGrpSpPr>
        <p:grpSpPr>
          <a:xfrm>
            <a:off x="5997949" y="1627445"/>
            <a:ext cx="1359565" cy="2164900"/>
            <a:chOff x="2160750" y="237575"/>
            <a:chExt cx="3253325" cy="5180425"/>
          </a:xfrm>
        </p:grpSpPr>
        <p:sp>
          <p:nvSpPr>
            <p:cNvPr id="505" name="Google Shape;505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7" name="Google Shape;537;p28"/>
          <p:cNvSpPr/>
          <p:nvPr/>
        </p:nvSpPr>
        <p:spPr>
          <a:xfrm>
            <a:off x="663075" y="1189275"/>
            <a:ext cx="39552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64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521" name="Google Shape;1521;p64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522" name="Google Shape;1522;p64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523" name="Google Shape;1523;p64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524" name="Google Shape;1524;p64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525" name="Google Shape;1525;p64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526" name="Google Shape;1526;p64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527" name="Google Shape;1527;p64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528" name="Google Shape;1528;p64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529" name="Google Shape;1529;p64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530" name="Google Shape;1530;p64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531" name="Google Shape;1531;p64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532" name="Google Shape;1532;p64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533" name="Google Shape;1533;p64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4" name="Google Shape;1534;p64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64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6" name="Google Shape;1536;p64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64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64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9" name="Google Shape;1539;p64"/>
          <p:cNvCxnSpPr>
            <a:stCxn id="1536" idx="3"/>
            <a:endCxn id="1534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0" name="Google Shape;1540;p64"/>
          <p:cNvCxnSpPr>
            <a:stCxn id="1534" idx="3"/>
            <a:endCxn id="1538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41" name="Google Shape;1541;p64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542" name="Google Shape;1542;p64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64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64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64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64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7" name="Google Shape;1547;p64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548" name="Google Shape;1548;p64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64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64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64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64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64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64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64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64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64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8" name="Google Shape;1558;p64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559" name="Google Shape;1559;p64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64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64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64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3" name="Google Shape;1563;p64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564" name="Google Shape;1564;p64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64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64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64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64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64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64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64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2" name="Google Shape;1572;p64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573" name="Google Shape;1573;p64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64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64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64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64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64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9" name="Google Shape;1579;p64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580" name="Google Shape;1580;p64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64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64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64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64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89" name="Google Shape;1589;p65"/>
          <p:cNvCxnSpPr>
            <a:endCxn id="1590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0" name="Google Shape;1590;p65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591" name="Google Shape;1591;p65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66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66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6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599" name="Google Shape;1599;p66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{FEACB39C-03F2-49C5-82D7-1713E6918CAA}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600" name="Google Shape;1600;p66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601" name="Google Shape;1601;p66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66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66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66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66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67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611" name="Google Shape;1611;p67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612" name="Google Shape;1612;p67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613" name="Google Shape;1613;p67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614" name="Google Shape;1614;p67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615" name="Google Shape;1615;p67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616" name="Google Shape;1616;p67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617" name="Google Shape;1617;p67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618" name="Google Shape;1618;p67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67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67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67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67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67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67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67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67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67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67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67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67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67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67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67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67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67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67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7" name="Google Shape;1637;p67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638" name="Google Shape;1638;p67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67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67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67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67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67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67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67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67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67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67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67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67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67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67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67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67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67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67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67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658" name="Google Shape;1658;p67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67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67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67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67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67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67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67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67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67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67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67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67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67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67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67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67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67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67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7" name="Google Shape;1677;p67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678" name="Google Shape;1678;p67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679" name="Google Shape;1679;p67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3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6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685" name="Google Shape;1685;p68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686" name="Google Shape;1686;p68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687" name="Google Shape;1687;p68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688" name="Google Shape;1688;p68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68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68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68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68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68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68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95" name="Google Shape;1695;p68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96" name="Google Shape;1696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7" name="Google Shape;1697;p68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698" name="Google Shape;1698;p68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68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68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68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68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03" name="Google Shape;1703;p68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4" name="Google Shape;1704;p68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705" name="Google Shape;1705;p68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68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68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68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68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68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68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12" name="Google Shape;1712;p68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6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718" name="Google Shape;1718;p6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719" name="Google Shape;1719;p69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720" name="Google Shape;1720;p69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1" name="Google Shape;1721;p69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722" name="Google Shape;1722;p69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69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69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5" name="Google Shape;1725;p69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69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7" name="Google Shape;1727;p69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8" name="Google Shape;1728;p69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9" name="Google Shape;1729;p69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0" name="Google Shape;1730;p69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731" name="Google Shape;1731;p69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9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9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4" name="Google Shape;1734;p69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5" name="Google Shape;1735;p69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736" name="Google Shape;1736;p69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69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69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2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p7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744" name="Google Shape;1744;p70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745" name="Google Shape;1745;p70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70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70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70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70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70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70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70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70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70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70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70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70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70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70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70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70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70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70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70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0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0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0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70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70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70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70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70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70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70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70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70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70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70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70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70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70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70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70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70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70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70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70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70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70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0" name="Google Shape;1790;p70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791" name="Google Shape;1791;p70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70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70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70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70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70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70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70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70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70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70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70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70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70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70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70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70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70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70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70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70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70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70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70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70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70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70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70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70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70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70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70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70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70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70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70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70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70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70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70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70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2" name="Google Shape;1832;p70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833" name="Google Shape;1833;p70"/>
            <p:cNvSpPr/>
            <p:nvPr/>
          </p:nvSpPr>
          <p:spPr>
            <a:xfrm>
              <a:off x="238125" y="657975"/>
              <a:ext cx="2105475" cy="467800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70"/>
            <p:cNvSpPr/>
            <p:nvPr/>
          </p:nvSpPr>
          <p:spPr>
            <a:xfrm>
              <a:off x="1576375" y="885050"/>
              <a:ext cx="117450" cy="100625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70"/>
            <p:cNvSpPr/>
            <p:nvPr/>
          </p:nvSpPr>
          <p:spPr>
            <a:xfrm>
              <a:off x="268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70"/>
            <p:cNvSpPr/>
            <p:nvPr/>
          </p:nvSpPr>
          <p:spPr>
            <a:xfrm>
              <a:off x="311450" y="1285200"/>
              <a:ext cx="27625" cy="46175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70"/>
            <p:cNvSpPr/>
            <p:nvPr/>
          </p:nvSpPr>
          <p:spPr>
            <a:xfrm>
              <a:off x="6077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70"/>
            <p:cNvSpPr/>
            <p:nvPr/>
          </p:nvSpPr>
          <p:spPr>
            <a:xfrm>
              <a:off x="648500" y="1284375"/>
              <a:ext cx="29275" cy="47000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70"/>
            <p:cNvSpPr/>
            <p:nvPr/>
          </p:nvSpPr>
          <p:spPr>
            <a:xfrm>
              <a:off x="9468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70"/>
            <p:cNvSpPr/>
            <p:nvPr/>
          </p:nvSpPr>
          <p:spPr>
            <a:xfrm>
              <a:off x="988000" y="1284375"/>
              <a:ext cx="30100" cy="48225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70"/>
            <p:cNvSpPr/>
            <p:nvPr/>
          </p:nvSpPr>
          <p:spPr>
            <a:xfrm>
              <a:off x="12859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70"/>
            <p:cNvSpPr/>
            <p:nvPr/>
          </p:nvSpPr>
          <p:spPr>
            <a:xfrm>
              <a:off x="1325050" y="1285200"/>
              <a:ext cx="33800" cy="46175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70"/>
            <p:cNvSpPr/>
            <p:nvPr/>
          </p:nvSpPr>
          <p:spPr>
            <a:xfrm>
              <a:off x="16250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70"/>
            <p:cNvSpPr/>
            <p:nvPr/>
          </p:nvSpPr>
          <p:spPr>
            <a:xfrm>
              <a:off x="1666200" y="1285200"/>
              <a:ext cx="30100" cy="47400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70"/>
            <p:cNvSpPr/>
            <p:nvPr/>
          </p:nvSpPr>
          <p:spPr>
            <a:xfrm>
              <a:off x="19641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70"/>
            <p:cNvSpPr/>
            <p:nvPr/>
          </p:nvSpPr>
          <p:spPr>
            <a:xfrm>
              <a:off x="2004900" y="1284375"/>
              <a:ext cx="32150" cy="48225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70"/>
            <p:cNvSpPr/>
            <p:nvPr/>
          </p:nvSpPr>
          <p:spPr>
            <a:xfrm>
              <a:off x="2303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70"/>
            <p:cNvSpPr/>
            <p:nvPr/>
          </p:nvSpPr>
          <p:spPr>
            <a:xfrm>
              <a:off x="2344825" y="1285200"/>
              <a:ext cx="29675" cy="46175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9" name="Google Shape;1849;p70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850" name="Google Shape;1850;p70"/>
            <p:cNvSpPr/>
            <p:nvPr/>
          </p:nvSpPr>
          <p:spPr>
            <a:xfrm>
              <a:off x="31375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70"/>
            <p:cNvSpPr/>
            <p:nvPr/>
          </p:nvSpPr>
          <p:spPr>
            <a:xfrm>
              <a:off x="31692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70"/>
            <p:cNvSpPr/>
            <p:nvPr/>
          </p:nvSpPr>
          <p:spPr>
            <a:xfrm>
              <a:off x="330277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70"/>
            <p:cNvSpPr/>
            <p:nvPr/>
          </p:nvSpPr>
          <p:spPr>
            <a:xfrm>
              <a:off x="3332850" y="1433525"/>
              <a:ext cx="21450" cy="34625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70"/>
            <p:cNvSpPr/>
            <p:nvPr/>
          </p:nvSpPr>
          <p:spPr>
            <a:xfrm>
              <a:off x="34519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70"/>
            <p:cNvSpPr/>
            <p:nvPr/>
          </p:nvSpPr>
          <p:spPr>
            <a:xfrm>
              <a:off x="3482025" y="1433525"/>
              <a:ext cx="22675" cy="35450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70"/>
            <p:cNvSpPr/>
            <p:nvPr/>
          </p:nvSpPr>
          <p:spPr>
            <a:xfrm>
              <a:off x="36118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70"/>
            <p:cNvSpPr/>
            <p:nvPr/>
          </p:nvSpPr>
          <p:spPr>
            <a:xfrm>
              <a:off x="3640650" y="1433925"/>
              <a:ext cx="24750" cy="34225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70"/>
            <p:cNvSpPr/>
            <p:nvPr/>
          </p:nvSpPr>
          <p:spPr>
            <a:xfrm>
              <a:off x="37506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70"/>
            <p:cNvSpPr/>
            <p:nvPr/>
          </p:nvSpPr>
          <p:spPr>
            <a:xfrm>
              <a:off x="3780725" y="1433925"/>
              <a:ext cx="22275" cy="35050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70"/>
            <p:cNvSpPr/>
            <p:nvPr/>
          </p:nvSpPr>
          <p:spPr>
            <a:xfrm>
              <a:off x="3905175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70"/>
            <p:cNvSpPr/>
            <p:nvPr/>
          </p:nvSpPr>
          <p:spPr>
            <a:xfrm>
              <a:off x="39348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70"/>
            <p:cNvSpPr/>
            <p:nvPr/>
          </p:nvSpPr>
          <p:spPr>
            <a:xfrm>
              <a:off x="409140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70"/>
            <p:cNvSpPr/>
            <p:nvPr/>
          </p:nvSpPr>
          <p:spPr>
            <a:xfrm>
              <a:off x="4121900" y="1433925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70"/>
            <p:cNvSpPr/>
            <p:nvPr/>
          </p:nvSpPr>
          <p:spPr>
            <a:xfrm>
              <a:off x="4233975" y="1433525"/>
              <a:ext cx="23900" cy="35450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70"/>
            <p:cNvSpPr/>
            <p:nvPr/>
          </p:nvSpPr>
          <p:spPr>
            <a:xfrm>
              <a:off x="426405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70"/>
            <p:cNvSpPr/>
            <p:nvPr/>
          </p:nvSpPr>
          <p:spPr>
            <a:xfrm>
              <a:off x="4393825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70"/>
            <p:cNvSpPr/>
            <p:nvPr/>
          </p:nvSpPr>
          <p:spPr>
            <a:xfrm>
              <a:off x="44235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70"/>
            <p:cNvSpPr/>
            <p:nvPr/>
          </p:nvSpPr>
          <p:spPr>
            <a:xfrm>
              <a:off x="4534750" y="1433925"/>
              <a:ext cx="20200" cy="34225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70"/>
            <p:cNvSpPr/>
            <p:nvPr/>
          </p:nvSpPr>
          <p:spPr>
            <a:xfrm>
              <a:off x="4562350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70"/>
            <p:cNvSpPr/>
            <p:nvPr/>
          </p:nvSpPr>
          <p:spPr>
            <a:xfrm>
              <a:off x="4689250" y="1433925"/>
              <a:ext cx="20625" cy="34225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70"/>
            <p:cNvSpPr/>
            <p:nvPr/>
          </p:nvSpPr>
          <p:spPr>
            <a:xfrm>
              <a:off x="471932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70"/>
            <p:cNvSpPr/>
            <p:nvPr/>
          </p:nvSpPr>
          <p:spPr>
            <a:xfrm>
              <a:off x="48544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70"/>
            <p:cNvSpPr/>
            <p:nvPr/>
          </p:nvSpPr>
          <p:spPr>
            <a:xfrm>
              <a:off x="4882500" y="1433525"/>
              <a:ext cx="21850" cy="34625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70"/>
            <p:cNvSpPr/>
            <p:nvPr/>
          </p:nvSpPr>
          <p:spPr>
            <a:xfrm>
              <a:off x="3423500" y="1176825"/>
              <a:ext cx="96450" cy="16812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70"/>
            <p:cNvSpPr/>
            <p:nvPr/>
          </p:nvSpPr>
          <p:spPr>
            <a:xfrm>
              <a:off x="3115300" y="1125750"/>
              <a:ext cx="96450" cy="21920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70"/>
            <p:cNvSpPr/>
            <p:nvPr/>
          </p:nvSpPr>
          <p:spPr>
            <a:xfrm>
              <a:off x="3732125" y="1060650"/>
              <a:ext cx="96025" cy="284300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70"/>
            <p:cNvSpPr/>
            <p:nvPr/>
          </p:nvSpPr>
          <p:spPr>
            <a:xfrm>
              <a:off x="3882925" y="1279825"/>
              <a:ext cx="96425" cy="65125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70"/>
            <p:cNvSpPr/>
            <p:nvPr/>
          </p:nvSpPr>
          <p:spPr>
            <a:xfrm>
              <a:off x="3272700" y="1009125"/>
              <a:ext cx="96450" cy="335825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70"/>
            <p:cNvSpPr/>
            <p:nvPr/>
          </p:nvSpPr>
          <p:spPr>
            <a:xfrm>
              <a:off x="3581300" y="906125"/>
              <a:ext cx="96050" cy="43882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70"/>
            <p:cNvSpPr/>
            <p:nvPr/>
          </p:nvSpPr>
          <p:spPr>
            <a:xfrm>
              <a:off x="4362525" y="1176825"/>
              <a:ext cx="96025" cy="16812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70"/>
            <p:cNvSpPr/>
            <p:nvPr/>
          </p:nvSpPr>
          <p:spPr>
            <a:xfrm>
              <a:off x="4054325" y="1125325"/>
              <a:ext cx="96025" cy="21962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70"/>
            <p:cNvSpPr/>
            <p:nvPr/>
          </p:nvSpPr>
          <p:spPr>
            <a:xfrm>
              <a:off x="4670725" y="1060650"/>
              <a:ext cx="96425" cy="284300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70"/>
            <p:cNvSpPr/>
            <p:nvPr/>
          </p:nvSpPr>
          <p:spPr>
            <a:xfrm>
              <a:off x="4821925" y="1279825"/>
              <a:ext cx="96025" cy="65125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70"/>
            <p:cNvSpPr/>
            <p:nvPr/>
          </p:nvSpPr>
          <p:spPr>
            <a:xfrm>
              <a:off x="4211725" y="1009125"/>
              <a:ext cx="96425" cy="335825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70"/>
            <p:cNvSpPr/>
            <p:nvPr/>
          </p:nvSpPr>
          <p:spPr>
            <a:xfrm>
              <a:off x="4520325" y="906125"/>
              <a:ext cx="96025" cy="43882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6" name="Google Shape;1886;p70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887" name="Google Shape;1887;p70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70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70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70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70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70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70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70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5" name="Google Shape;1895;p70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896" name="Google Shape;1896;p70"/>
            <p:cNvSpPr/>
            <p:nvPr/>
          </p:nvSpPr>
          <p:spPr>
            <a:xfrm>
              <a:off x="4976025" y="48385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70"/>
            <p:cNvSpPr/>
            <p:nvPr/>
          </p:nvSpPr>
          <p:spPr>
            <a:xfrm>
              <a:off x="4976025" y="47890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70"/>
            <p:cNvSpPr/>
            <p:nvPr/>
          </p:nvSpPr>
          <p:spPr>
            <a:xfrm>
              <a:off x="4976025" y="47396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70"/>
            <p:cNvSpPr/>
            <p:nvPr/>
          </p:nvSpPr>
          <p:spPr>
            <a:xfrm>
              <a:off x="4976025" y="46407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70"/>
            <p:cNvSpPr/>
            <p:nvPr/>
          </p:nvSpPr>
          <p:spPr>
            <a:xfrm>
              <a:off x="4976025" y="46901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70"/>
            <p:cNvSpPr/>
            <p:nvPr/>
          </p:nvSpPr>
          <p:spPr>
            <a:xfrm>
              <a:off x="4976025" y="45913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70"/>
            <p:cNvSpPr/>
            <p:nvPr/>
          </p:nvSpPr>
          <p:spPr>
            <a:xfrm>
              <a:off x="4976025" y="45418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70"/>
            <p:cNvSpPr/>
            <p:nvPr/>
          </p:nvSpPr>
          <p:spPr>
            <a:xfrm>
              <a:off x="4976025" y="44924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70"/>
            <p:cNvSpPr/>
            <p:nvPr/>
          </p:nvSpPr>
          <p:spPr>
            <a:xfrm>
              <a:off x="4976025" y="44429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70"/>
            <p:cNvSpPr/>
            <p:nvPr/>
          </p:nvSpPr>
          <p:spPr>
            <a:xfrm>
              <a:off x="4976025" y="43931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70"/>
            <p:cNvSpPr/>
            <p:nvPr/>
          </p:nvSpPr>
          <p:spPr>
            <a:xfrm>
              <a:off x="4976025" y="43436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70"/>
            <p:cNvSpPr/>
            <p:nvPr/>
          </p:nvSpPr>
          <p:spPr>
            <a:xfrm>
              <a:off x="4976025" y="42942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70"/>
            <p:cNvSpPr/>
            <p:nvPr/>
          </p:nvSpPr>
          <p:spPr>
            <a:xfrm>
              <a:off x="5131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70"/>
            <p:cNvSpPr/>
            <p:nvPr/>
          </p:nvSpPr>
          <p:spPr>
            <a:xfrm>
              <a:off x="5174625" y="4942750"/>
              <a:ext cx="27225" cy="46600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70"/>
            <p:cNvSpPr/>
            <p:nvPr/>
          </p:nvSpPr>
          <p:spPr>
            <a:xfrm>
              <a:off x="5470475" y="4941925"/>
              <a:ext cx="32150" cy="48250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70"/>
            <p:cNvSpPr/>
            <p:nvPr/>
          </p:nvSpPr>
          <p:spPr>
            <a:xfrm>
              <a:off x="5511250" y="4941925"/>
              <a:ext cx="29275" cy="47425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70"/>
            <p:cNvSpPr/>
            <p:nvPr/>
          </p:nvSpPr>
          <p:spPr>
            <a:xfrm>
              <a:off x="58095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70"/>
            <p:cNvSpPr/>
            <p:nvPr/>
          </p:nvSpPr>
          <p:spPr>
            <a:xfrm>
              <a:off x="5850775" y="4941925"/>
              <a:ext cx="30500" cy="48250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70"/>
            <p:cNvSpPr/>
            <p:nvPr/>
          </p:nvSpPr>
          <p:spPr>
            <a:xfrm>
              <a:off x="6148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70"/>
            <p:cNvSpPr/>
            <p:nvPr/>
          </p:nvSpPr>
          <p:spPr>
            <a:xfrm>
              <a:off x="6188225" y="4942750"/>
              <a:ext cx="33800" cy="46600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70"/>
            <p:cNvSpPr/>
            <p:nvPr/>
          </p:nvSpPr>
          <p:spPr>
            <a:xfrm>
              <a:off x="64877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70"/>
            <p:cNvSpPr/>
            <p:nvPr/>
          </p:nvSpPr>
          <p:spPr>
            <a:xfrm>
              <a:off x="6528975" y="4942750"/>
              <a:ext cx="30100" cy="47425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70"/>
            <p:cNvSpPr/>
            <p:nvPr/>
          </p:nvSpPr>
          <p:spPr>
            <a:xfrm>
              <a:off x="68272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70"/>
            <p:cNvSpPr/>
            <p:nvPr/>
          </p:nvSpPr>
          <p:spPr>
            <a:xfrm>
              <a:off x="6867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70"/>
            <p:cNvSpPr/>
            <p:nvPr/>
          </p:nvSpPr>
          <p:spPr>
            <a:xfrm>
              <a:off x="7166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70"/>
            <p:cNvSpPr/>
            <p:nvPr/>
          </p:nvSpPr>
          <p:spPr>
            <a:xfrm>
              <a:off x="7207575" y="4942750"/>
              <a:ext cx="29700" cy="46600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70"/>
            <p:cNvSpPr/>
            <p:nvPr/>
          </p:nvSpPr>
          <p:spPr>
            <a:xfrm>
              <a:off x="5105000" y="4338000"/>
              <a:ext cx="2145050" cy="480975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3" name="Google Shape;1923;p70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924" name="Google Shape;1924;p70"/>
            <p:cNvSpPr/>
            <p:nvPr/>
          </p:nvSpPr>
          <p:spPr>
            <a:xfrm>
              <a:off x="3273525" y="4573575"/>
              <a:ext cx="315225" cy="77325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70"/>
            <p:cNvSpPr/>
            <p:nvPr/>
          </p:nvSpPr>
          <p:spPr>
            <a:xfrm>
              <a:off x="3273525" y="4312775"/>
              <a:ext cx="653500" cy="77300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70"/>
            <p:cNvSpPr/>
            <p:nvPr/>
          </p:nvSpPr>
          <p:spPr>
            <a:xfrm>
              <a:off x="3273525" y="4721900"/>
              <a:ext cx="540600" cy="77325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70"/>
            <p:cNvSpPr/>
            <p:nvPr/>
          </p:nvSpPr>
          <p:spPr>
            <a:xfrm>
              <a:off x="3273525" y="4443375"/>
              <a:ext cx="902375" cy="77300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70"/>
            <p:cNvSpPr/>
            <p:nvPr/>
          </p:nvSpPr>
          <p:spPr>
            <a:xfrm>
              <a:off x="3139200" y="4881775"/>
              <a:ext cx="1046575" cy="3725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70"/>
            <p:cNvSpPr/>
            <p:nvPr/>
          </p:nvSpPr>
          <p:spPr>
            <a:xfrm>
              <a:off x="3182050" y="4215125"/>
              <a:ext cx="4150" cy="721475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70"/>
            <p:cNvSpPr/>
            <p:nvPr/>
          </p:nvSpPr>
          <p:spPr>
            <a:xfrm>
              <a:off x="329330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70"/>
            <p:cNvSpPr/>
            <p:nvPr/>
          </p:nvSpPr>
          <p:spPr>
            <a:xfrm>
              <a:off x="3324200" y="4966650"/>
              <a:ext cx="19800" cy="33400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70"/>
            <p:cNvSpPr/>
            <p:nvPr/>
          </p:nvSpPr>
          <p:spPr>
            <a:xfrm>
              <a:off x="353557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70"/>
            <p:cNvSpPr/>
            <p:nvPr/>
          </p:nvSpPr>
          <p:spPr>
            <a:xfrm>
              <a:off x="3564825" y="4966250"/>
              <a:ext cx="21050" cy="33800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70"/>
            <p:cNvSpPr/>
            <p:nvPr/>
          </p:nvSpPr>
          <p:spPr>
            <a:xfrm>
              <a:off x="377825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70"/>
            <p:cNvSpPr/>
            <p:nvPr/>
          </p:nvSpPr>
          <p:spPr>
            <a:xfrm>
              <a:off x="3807525" y="4966250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70"/>
            <p:cNvSpPr/>
            <p:nvPr/>
          </p:nvSpPr>
          <p:spPr>
            <a:xfrm>
              <a:off x="402052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70"/>
            <p:cNvSpPr/>
            <p:nvPr/>
          </p:nvSpPr>
          <p:spPr>
            <a:xfrm>
              <a:off x="4048550" y="4966650"/>
              <a:ext cx="24325" cy="33400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71"/>
          <p:cNvSpPr txBox="1"/>
          <p:nvPr>
            <p:ph idx="1" type="body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943" name="Google Shape;1943;p7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944" name="Google Shape;1944;p71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948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7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0" name="Google Shape;1950;p72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1" name="Google Shape;1951;p72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6" name="Google Shape;1956;p73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957" name="Google Shape;1957;p73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898A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73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CF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73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997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73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28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73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962" name="Google Shape;1962;p73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963" name="Google Shape;1963;p73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964" name="Google Shape;1964;p73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965" name="Google Shape;1965;p73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6" name="Google Shape;1966;p73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7" name="Google Shape;1967;p73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"/>
          <p:cNvSpPr txBox="1"/>
          <p:nvPr>
            <p:ph idx="1" type="body"/>
          </p:nvPr>
        </p:nvSpPr>
        <p:spPr>
          <a:xfrm>
            <a:off x="597375" y="3213500"/>
            <a:ext cx="7866900" cy="15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LITERATURE REVIEW</a:t>
            </a:r>
            <a:endParaRPr sz="2100"/>
          </a:p>
        </p:txBody>
      </p:sp>
      <p:sp>
        <p:nvSpPr>
          <p:cNvPr id="543" name="Google Shape;543;p29"/>
          <p:cNvSpPr txBox="1"/>
          <p:nvPr>
            <p:ph type="ctrTitle"/>
          </p:nvPr>
        </p:nvSpPr>
        <p:spPr>
          <a:xfrm>
            <a:off x="618825" y="411675"/>
            <a:ext cx="7866900" cy="256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METHODOLOGY</a:t>
            </a:r>
            <a:endParaRPr sz="7000"/>
          </a:p>
        </p:txBody>
      </p:sp>
      <p:sp>
        <p:nvSpPr>
          <p:cNvPr id="544" name="Google Shape;544;p29"/>
          <p:cNvSpPr/>
          <p:nvPr/>
        </p:nvSpPr>
        <p:spPr>
          <a:xfrm>
            <a:off x="652475" y="2989650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7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3" name="Google Shape;1973;p74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74" name="Google Shape;1974;p74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975" name="Google Shape;1975;p74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74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7" name="Google Shape;1977;p74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978" name="Google Shape;1978;p74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74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74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74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2" name="Google Shape;1982;p74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983" name="Google Shape;1983;p74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74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5" name="Google Shape;1985;p74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986" name="Google Shape;1986;p74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74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74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9" name="Google Shape;1989;p74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990" name="Google Shape;1990;p74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4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2" name="Google Shape;1992;p74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993" name="Google Shape;1993;p74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74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74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74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7" name="Google Shape;1997;p74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998" name="Google Shape;1998;p74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74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74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74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2" name="Google Shape;2002;p74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2003" name="Google Shape;2003;p74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74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74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74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74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8" name="Google Shape;2008;p74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2009" name="Google Shape;2009;p74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74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74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74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3" name="Google Shape;2013;p74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2014" name="Google Shape;2014;p74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74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74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7" name="Google Shape;2017;p74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2018" name="Google Shape;2018;p74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74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74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74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74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74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4" name="Google Shape;2024;p74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2025" name="Google Shape;2025;p74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74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74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4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4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4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74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2" name="Google Shape;2032;p74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2033" name="Google Shape;2033;p74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4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4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4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7" name="Google Shape;2037;p74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2038" name="Google Shape;2038;p74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4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4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1" name="Google Shape;2041;p74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2042" name="Google Shape;2042;p74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4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4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5" name="Google Shape;2045;p74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2046" name="Google Shape;2046;p74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4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8" name="Google Shape;2048;p74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49" name="Google Shape;2049;p74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2050" name="Google Shape;2050;p74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4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4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4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4" name="Google Shape;2054;p74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2055" name="Google Shape;2055;p74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4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7" name="Google Shape;2057;p74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2058" name="Google Shape;2058;p74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4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2060" name="Google Shape;2060;p74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1" name="Google Shape;2061;p74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2062" name="Google Shape;2062;p74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4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4" name="Google Shape;2064;p74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2065" name="Google Shape;2065;p74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4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7" name="Google Shape;2067;p74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2068" name="Google Shape;2068;p74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74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0" name="Google Shape;2070;p74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2071" name="Google Shape;2071;p74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4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74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74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74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74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74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74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9" name="Google Shape;2079;p74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2080" name="Google Shape;2080;p74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74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74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74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74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74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74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74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74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74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74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74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74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74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74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74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74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74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74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74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74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1" name="Google Shape;2101;p74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2102" name="Google Shape;2102;p74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74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74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74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6" name="Google Shape;2106;p74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2107" name="Google Shape;2107;p74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74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74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74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74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74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74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74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74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74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74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74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9" name="Google Shape;2119;p74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2120" name="Google Shape;2120;p74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74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2" name="Google Shape;2122;p74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2123" name="Google Shape;2123;p74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74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74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6" name="Google Shape;2126;p74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74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8" name="Google Shape;2128;p74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9" name="Google Shape;2129;p74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30" name="Google Shape;2130;p74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131" name="Google Shape;2131;p74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74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3" name="Google Shape;2133;p74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134" name="Google Shape;2134;p74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74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6" name="Google Shape;2136;p74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2137" name="Google Shape;2137;p74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74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9" name="Google Shape;2139;p74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140" name="Google Shape;2140;p74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74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2" name="Google Shape;2142;p74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2143" name="Google Shape;2143;p74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74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5" name="Google Shape;2145;p74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2146" name="Google Shape;2146;p74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74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8" name="Google Shape;2148;p74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149" name="Google Shape;2149;p74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74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1" name="Google Shape;2151;p74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2152" name="Google Shape;2152;p74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74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74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5" name="Google Shape;2155;p74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156" name="Google Shape;2156;p74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74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74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9" name="Google Shape;2159;p74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160" name="Google Shape;2160;p74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74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74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3" name="Google Shape;2163;p74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164" name="Google Shape;2164;p74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74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74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7" name="Google Shape;2167;p74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168" name="Google Shape;2168;p74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74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0" name="Google Shape;2170;p74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74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74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74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74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74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76" name="Google Shape;2176;p74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2177" name="Google Shape;2177;p74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74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9" name="Google Shape;2179;p74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2180" name="Google Shape;2180;p74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74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2" name="Google Shape;2182;p74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183" name="Google Shape;2183;p74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74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5" name="Google Shape;2185;p74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74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74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8" name="Google Shape;2188;p74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189" name="Google Shape;2189;p74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74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74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74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74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74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74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74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74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8" name="Google Shape;2198;p74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199" name="Google Shape;2199;p74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4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1" name="Google Shape;2201;p74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202" name="Google Shape;2202;p74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4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4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4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4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4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4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4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4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4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4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4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4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4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4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4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4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4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4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4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2" name="Google Shape;2222;p74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223" name="Google Shape;2223;p74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4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4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4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4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4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4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4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4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74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4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4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4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4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4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4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4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4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4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4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4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74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74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4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74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74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4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4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4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4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4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4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4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4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4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4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74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74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4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4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4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4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4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4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74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74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74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4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4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4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4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4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4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4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4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4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4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4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4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4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4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4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4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4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4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4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4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4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4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4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4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74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74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4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74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74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4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4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1" name="Google Shape;2301;p74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2" name="Google Shape;2302;p74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3" name="Google Shape;2303;p74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4" name="Google Shape;2304;p74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8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9" name="Google Shape;2309;p75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2310" name="Google Shape;2310;p75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5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5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5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5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5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6" name="Google Shape;2316;p75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2317" name="Google Shape;2317;p75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5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75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75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5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5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5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5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5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5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5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5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5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5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5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75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75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75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75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75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75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75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75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75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75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75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75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75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75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75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75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75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75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75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75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75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75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75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75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75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5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5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75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75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75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75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5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5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5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5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5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5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5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5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5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75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75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5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5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5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5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5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5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5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5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5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75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75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5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75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75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5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75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75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5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75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75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75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75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75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75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75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75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75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75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75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75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75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75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75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75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75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75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75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75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75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75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75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75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75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75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75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75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75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75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75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75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75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75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75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75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75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75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75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75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75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75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75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75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75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75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75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75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75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75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75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75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75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75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75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75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75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75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75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75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75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75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75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75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75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75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75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75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75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75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75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75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75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75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75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75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75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75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5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75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75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75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75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75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75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75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75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75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75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75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75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75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75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75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75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75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75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75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75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75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75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75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75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75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75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75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75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75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75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75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75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75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75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75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75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75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75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75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75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75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75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75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75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75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75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75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75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75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75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75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75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75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75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75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75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75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75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75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75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75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75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75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75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75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75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75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75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75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75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75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75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75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75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75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75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5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5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5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5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5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5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5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5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5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5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5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5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5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5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5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5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5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5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5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5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5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5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5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5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5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5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5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5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5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5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5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5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5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5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5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5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5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5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5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5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5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5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5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5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5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5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5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5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5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5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5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5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5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5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5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5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5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5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5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5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5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5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5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5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5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5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5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5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5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5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5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5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5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5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5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5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5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5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5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5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5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5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5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5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5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5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5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5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5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5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5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5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5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5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5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5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5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5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5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5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5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5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5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5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5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5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5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5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5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5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5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5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5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5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5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5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5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5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5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5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5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5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5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5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5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5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5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5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5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5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5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5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5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5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5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5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5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5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5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5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5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5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5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5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5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5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5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5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5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5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5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5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5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5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5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5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5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5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5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5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5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5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5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5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5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5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5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5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5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5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5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5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5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5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5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75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5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75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5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5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5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5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5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5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5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5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75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5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5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5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5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5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5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5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5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5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75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5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5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5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5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5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5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5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5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5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5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5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5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5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5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5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75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75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5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5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5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5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5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5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75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5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5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5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5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5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5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5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5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5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5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5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5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5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5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5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5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5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5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75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75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5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75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75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5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5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5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5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5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5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5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5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5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5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5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5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5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5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5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5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5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5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5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5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5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5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5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5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5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5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5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5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5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5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5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5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5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5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5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5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5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5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5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5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5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5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5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5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5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5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5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5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5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5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5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5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5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5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5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5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5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5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5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5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5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5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5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5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5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5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5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5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5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5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5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5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5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5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5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5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5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5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5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5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5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5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5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5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5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5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5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5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5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5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5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5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5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5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5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5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5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5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5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5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5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5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5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5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5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5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5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5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5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5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5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5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5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5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5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5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5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5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5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5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5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5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5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5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5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5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5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5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5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5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5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5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5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5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5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5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5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5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5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5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5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5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5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5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5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5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5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5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5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5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5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5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5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5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5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5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5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5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5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5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5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5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5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5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5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5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5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5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5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5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5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5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5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5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5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5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5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5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5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5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5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75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75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5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5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5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5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5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5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5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5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5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5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5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5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5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5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5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75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75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75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75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75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75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5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75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75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5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5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5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75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75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75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75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75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75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75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5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75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75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5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5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5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75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75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5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5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5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5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5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5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5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5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5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5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5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5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5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5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5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5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5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5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5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5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5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5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5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5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5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5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5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5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5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5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5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5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5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5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5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5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5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5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5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5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5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5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5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5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5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5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5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75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75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75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75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75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75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75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75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75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75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75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75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75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75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75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75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75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75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75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75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75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75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75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75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75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75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75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75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75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75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75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75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75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75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75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75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75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75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75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75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75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75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75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75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75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75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75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75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75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75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75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75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75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75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75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75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75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75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75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75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75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75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75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75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75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75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75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75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75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75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75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75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75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75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75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75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75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75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75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75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75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75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75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75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75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75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75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75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75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75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75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75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75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75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75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75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75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75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75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75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75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75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75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75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75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75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75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75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75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75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75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75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75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75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75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75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75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75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75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75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75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75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75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75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75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75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75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75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75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75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75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75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75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75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75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75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75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75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75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75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75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75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75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75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75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75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75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75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75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75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75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75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75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75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75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75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75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75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75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75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75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75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75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75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75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75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75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75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75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75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75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75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75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75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75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75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75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75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75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75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75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75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5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5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75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75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75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75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75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75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75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75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75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75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75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75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75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75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75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5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75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75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75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75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75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75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75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75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75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75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75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5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5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5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5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5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5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5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5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5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5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5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5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5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5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5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5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5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5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75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75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5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5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5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75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75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75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75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75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75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75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75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75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75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75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75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75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75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75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75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5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5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75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75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75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75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75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75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75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75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75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75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75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75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75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75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75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75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75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75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75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75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75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75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75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75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75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75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75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75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75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75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75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75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75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75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75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75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75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75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75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75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75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75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75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75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75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75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75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75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75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75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75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75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75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75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75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75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75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75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75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75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75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75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75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75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75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75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75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75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75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75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75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75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75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75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75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75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75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75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75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75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75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75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75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75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75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75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75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75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75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75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75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75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75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75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75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75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75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75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75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75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75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75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75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75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75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75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75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75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75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75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75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75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75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75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75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75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75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75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75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75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75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75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75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75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75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75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75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75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75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75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75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75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75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75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75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75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75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75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75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75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75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75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75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75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75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75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75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75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75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75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75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75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75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75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75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75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75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75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75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75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75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75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75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75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75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75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75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75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75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75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75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75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75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75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75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75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75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75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75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75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75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75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75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75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75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75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75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75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75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75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75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75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75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75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75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75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75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75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75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75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75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75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75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75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75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75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75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75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75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75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75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75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75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75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75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75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75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75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75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75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75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75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75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75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75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75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75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75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75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75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75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75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75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75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75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75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75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75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75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75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75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75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75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75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75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75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75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75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75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75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75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75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75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75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75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75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75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75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75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75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75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75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75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75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75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75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75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75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75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75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75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75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75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75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75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75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75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75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75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75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75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75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75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75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75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75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75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75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75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75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75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75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75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75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75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75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75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75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75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75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75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75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75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75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75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75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75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75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75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75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75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75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75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75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75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75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75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75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75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75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75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75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75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75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75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75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75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75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75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75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75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75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75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75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75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75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75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75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75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75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75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75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75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75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75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75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75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75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75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75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75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75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75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75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75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75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75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75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75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75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75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75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75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75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75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75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75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75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75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75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75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75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75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75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75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75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75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75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75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75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75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75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75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75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75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75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75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75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75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75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75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75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75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75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75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75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75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75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75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75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75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75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75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75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75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75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75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75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75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75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75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75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75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75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75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75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75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75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75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75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75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75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75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75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75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75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75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75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75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75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75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75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75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75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75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75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75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75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75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75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75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75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75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75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75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75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75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75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75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75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75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75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75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75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75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75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75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75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75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75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75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75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75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75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75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75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75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75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75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75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75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75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75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75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75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75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75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75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75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75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75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75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75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75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75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75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75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75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75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75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75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75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75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75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75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75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75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75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75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75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75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75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75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75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75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75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75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75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75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75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75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75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75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75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75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75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75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75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75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75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75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75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75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75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75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75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75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75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75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75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75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75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75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75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75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75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75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75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75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75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75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75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75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75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75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75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75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75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75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75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75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75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75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75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75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75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75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75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75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75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75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75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75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75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75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75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75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75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75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75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75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75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75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75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9" name="Google Shape;3889;p75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890" name="Google Shape;3890;p75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75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75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75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75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75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75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75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75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75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75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75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75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75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75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75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75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75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75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75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75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75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75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75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75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75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75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75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75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75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75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75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75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75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75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75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75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75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75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75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75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75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75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75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75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75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75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75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75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75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75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1" name="Google Shape;3941;p75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942" name="Google Shape;3942;p75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75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4" name="Google Shape;3944;p75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945" name="Google Shape;3945;p75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75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7" name="Google Shape;3947;p75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948" name="Google Shape;3948;p75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75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50" name="Google Shape;3950;p75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951" name="Google Shape;3951;p75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75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53" name="Google Shape;3953;p75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954" name="Google Shape;3954;p75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75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56" name="Google Shape;3956;p75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57" name="Google Shape;3957;p75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958" name="Google Shape;3958;p75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75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75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61" name="Google Shape;3961;p75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962" name="Google Shape;3962;p75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75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75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65" name="Google Shape;3965;p75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66" name="Google Shape;3966;p75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967" name="Google Shape;3967;p75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75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69" name="Google Shape;3969;p75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0" name="Google Shape;3970;p75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1" name="Google Shape;3971;p75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972" name="Google Shape;3972;p75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75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75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75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75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75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75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75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75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75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2" name="Google Shape;3982;p75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983" name="Google Shape;3983;p75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984" name="Google Shape;3984;p75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75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75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75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75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75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75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75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75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75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94" name="Google Shape;3994;p75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5" name="Google Shape;3995;p75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996" name="Google Shape;3996;p75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997" name="Google Shape;3997;p75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998" name="Google Shape;3998;p75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9" name="Google Shape;3999;p75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0" name="Google Shape;4000;p75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1" name="Google Shape;4001;p75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2" name="Google Shape;4002;p75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003" name="Google Shape;4003;p75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75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75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75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7" name="Google Shape;4007;p75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8" name="Google Shape;4008;p75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4009" name="Google Shape;4009;p75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4010" name="Google Shape;4010;p75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4011" name="Google Shape;4011;p75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2" name="Google Shape;4012;p75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3" name="Google Shape;4013;p75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4" name="Google Shape;4014;p75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5" name="Google Shape;4015;p75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6" name="Google Shape;4016;p75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7" name="Google Shape;4017;p75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8" name="Google Shape;4018;p75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9" name="Google Shape;4019;p75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020" name="Google Shape;4020;p75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75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75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75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24" name="Google Shape;4024;p75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5" name="Google Shape;4025;p75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4026" name="Google Shape;4026;p75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75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75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75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75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75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75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75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75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75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75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75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75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75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75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75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75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75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75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75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75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75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75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75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75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75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75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75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75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75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75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75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75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75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75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75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75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75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75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75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75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75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75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75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75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75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75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75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75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75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75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75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75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75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75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75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75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75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75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75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75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75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75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75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75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75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75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75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75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75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75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75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75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75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75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75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75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75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75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75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75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75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75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75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75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75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75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75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75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75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75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75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75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75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75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75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75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75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75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75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75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75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75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75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75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75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75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75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75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75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75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75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75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75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75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75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75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75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75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75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75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75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75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75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75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75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75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75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75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75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75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75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75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75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75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75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75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75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75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75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75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75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75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75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75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75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75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75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75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75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75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75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75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75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75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75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75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75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75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75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75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75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75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75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75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75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75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75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75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75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75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75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75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75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75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75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75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75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75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75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75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75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75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75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75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75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75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75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75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75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75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75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75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75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75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75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75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75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75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75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75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75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75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75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75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75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75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75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75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75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75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75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75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75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75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75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75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75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75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75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75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75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75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75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75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75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75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75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75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75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75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75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75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75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75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75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75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75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75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75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75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75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75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75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75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75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75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75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75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75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75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75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75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75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75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75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75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75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75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75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75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75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75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75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75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75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75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75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75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75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75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75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75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75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75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75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75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75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75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75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75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75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75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75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75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75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75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75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75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75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75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75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75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75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75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75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75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75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75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75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75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75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75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75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75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75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75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75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75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75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75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75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75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75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75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75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75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75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75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75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75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75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75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75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75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75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75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75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75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75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75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75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75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75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75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75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75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75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75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75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75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75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75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75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75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75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75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75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75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75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75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75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75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75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75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75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75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75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75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75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75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75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75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75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75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75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75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75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75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75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75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75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75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75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75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75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75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75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75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75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75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75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75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75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75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75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75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75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75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75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75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75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75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75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75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75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75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75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75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75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75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75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75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75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75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75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75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75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75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75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75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75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75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75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75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75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75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75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75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75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75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75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75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75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75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75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75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75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75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75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75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75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75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75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75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75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75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75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75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75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75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75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75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75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75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75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75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75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75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75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75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75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75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75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75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75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75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75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75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75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75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75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75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75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75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75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75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75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75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75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75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75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75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75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75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75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75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75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75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75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75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75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75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75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75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75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75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75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75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75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75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75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75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75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75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75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75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75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75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75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75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75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75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75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75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75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75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75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75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75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75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75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75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75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75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75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75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75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75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75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75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75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75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75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75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75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75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75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75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75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75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75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75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75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75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75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75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75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75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75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75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75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75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75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75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75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75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75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75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75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75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75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75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75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75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75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75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75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75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75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75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75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75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75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75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75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75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75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75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75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75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75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75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75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75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75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75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75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75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75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75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75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75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75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75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75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75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75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75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75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75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75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75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75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75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75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75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75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75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75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75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75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75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75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75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75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75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75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75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75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75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75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75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75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75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75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75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75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75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75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75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75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75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75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75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75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75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75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75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75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75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75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75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75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75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75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75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75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75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75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75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75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75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75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75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75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75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75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75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75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75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75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75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75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75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75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75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75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75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75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75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75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75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75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75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75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75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75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75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75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75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75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75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75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75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75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75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75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75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75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75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75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75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75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75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75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75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75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75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75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75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75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75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75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75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75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75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75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75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75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75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75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75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75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75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75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75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75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75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75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75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75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75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75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75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75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75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75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75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75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75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75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75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75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75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75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75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75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75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75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75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75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75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75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75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75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75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75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75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75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75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75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75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75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75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75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75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75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75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75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75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75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75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75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75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75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75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75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75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75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75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75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75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75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75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75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75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75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75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75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75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75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75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75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75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75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75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75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75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75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75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75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75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75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75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75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75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75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75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75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75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75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75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75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75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75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75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75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75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75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75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75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75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75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75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75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75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75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75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75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75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75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75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75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75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75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75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75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75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75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75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75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75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75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75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75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75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75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75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75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75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75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75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75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75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75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75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75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75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75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75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75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75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75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75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75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75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75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75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75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75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75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75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75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75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75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75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75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75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75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75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75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75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75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75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75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75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75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75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75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75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75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75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75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75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75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75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75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75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75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75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75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75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75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75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75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75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75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75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75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75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75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75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75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75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75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75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75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75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75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75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75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75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75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75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75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75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75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75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75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75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75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75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75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75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75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75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75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75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75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75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75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75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75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75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75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75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75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75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75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75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75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75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75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75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75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75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75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75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75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75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75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75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75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75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75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75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75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75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75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75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75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75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75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75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75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75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75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75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75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75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75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75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75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75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75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75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75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75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75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75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75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75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75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75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75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75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75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75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75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75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75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75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75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75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75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75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75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75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75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75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75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75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75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75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75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75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75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75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75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75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75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75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75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75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75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75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75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75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75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75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75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75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75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75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75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75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75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75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75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75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75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75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75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75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75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75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75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75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75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75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75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75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75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75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75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75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75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75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75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75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75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75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75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75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75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75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75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75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75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75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75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75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75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75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75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75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75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75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75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75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75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75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75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75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75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75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75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75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75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75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75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75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75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75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75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75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75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75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75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75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75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75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75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75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75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75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75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75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75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75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75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75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75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75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75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75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75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75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75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75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75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75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75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75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75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75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75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75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75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75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75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75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75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75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75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75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75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75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75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75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75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75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75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75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75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75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75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75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75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75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75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75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75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75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75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75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75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75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75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75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75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75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75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75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75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75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75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75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75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75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75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75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75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75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75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75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75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75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75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75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75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75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75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75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75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75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75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75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75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75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75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75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75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75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75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75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75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75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75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75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75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75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75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75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75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75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75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75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75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75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75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75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75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75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75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75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75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75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75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75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75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75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75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75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75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75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75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75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75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75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75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75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75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75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75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75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75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75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75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75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75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75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75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75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75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75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75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75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75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75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75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75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75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75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75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75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75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75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75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75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75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75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75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75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75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75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75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75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75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75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75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75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75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75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75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75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75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75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75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75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75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75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75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75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75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75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75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75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75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75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75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75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75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75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75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75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75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75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75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75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75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75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75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75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75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75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75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75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75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75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75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75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75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75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75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75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75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75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75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75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75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75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75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75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75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75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75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75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75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75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75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75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75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75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75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75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75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75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75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75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75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75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75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75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75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75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75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75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75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75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75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75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75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75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75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75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75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75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75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75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75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75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75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75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75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75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75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75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75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75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75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75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75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75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75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75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75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75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75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75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75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75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75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75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75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75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75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75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75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75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75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75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75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75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75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75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75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75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75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75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75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75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75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75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75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75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75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75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75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75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75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75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75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75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75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75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75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75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75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75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75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75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75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75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75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75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75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75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75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75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75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75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75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75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75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75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75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75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75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75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75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75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75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75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75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75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75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75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75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75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75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75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75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75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75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75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75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75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75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75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75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75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75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75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75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75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75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75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75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75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75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75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75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75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75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75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75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75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75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75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75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75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75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75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75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75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75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75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75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75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75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75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75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75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75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75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75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75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75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75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75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75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75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75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75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75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75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75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75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75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75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75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75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75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75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75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75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75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75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75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75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75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75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75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75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75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75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75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75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75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75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75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75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75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75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75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75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75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75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75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75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75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75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75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75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75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75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75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75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75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75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75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75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75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75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75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75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75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75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75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75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75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75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75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75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75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75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75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75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75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75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75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75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75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75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75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75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75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75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75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75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75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75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75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75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75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75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75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75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75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75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75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75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75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75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75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75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75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75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75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75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75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75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75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75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75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75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75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75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75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75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75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75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75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75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75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75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75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75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75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75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75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75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75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75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75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75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75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75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75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75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75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75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75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75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75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75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75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75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75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75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75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75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75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75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75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75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75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75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75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75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75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75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75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75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75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75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75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75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75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75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75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75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75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75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75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75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75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75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75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75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75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75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75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75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75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75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75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75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75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75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75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75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75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75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75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75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75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75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75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75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75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75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75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75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75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75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75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75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75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75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75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75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75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75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75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75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75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75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75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75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75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75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75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75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75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75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75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75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75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75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75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75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75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75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75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75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75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75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75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75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75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75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75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75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75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75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75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75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75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75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75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75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75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75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75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75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75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75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75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75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75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75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75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75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75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75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75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75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75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75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75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75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75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75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75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75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75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75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75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75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75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75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75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75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75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75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75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75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75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75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75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75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75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75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75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75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75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75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75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75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75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75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75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75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75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75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75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75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75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75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75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75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75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75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75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75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75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75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75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75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75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75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75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75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75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75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75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75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75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75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75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75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75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75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75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75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75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75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75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75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75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75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75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75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75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75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75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75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75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75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75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75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75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75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75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75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75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75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75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75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75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75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75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75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75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75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75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75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75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75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75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75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75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75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75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75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75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75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75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75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75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75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75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75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75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75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75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75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75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75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75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75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75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75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75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75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75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75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75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75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75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75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75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75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75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75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75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75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75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75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75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75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75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75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75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75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75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75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75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75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75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75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75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75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75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75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75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75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75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75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75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75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75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75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75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75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75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75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75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75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75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75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75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75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75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75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75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75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75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75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75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75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75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75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75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75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75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75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75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75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75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75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75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75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75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75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75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75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75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75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75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75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75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75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75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75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75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75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75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75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75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75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75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75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75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75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75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75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75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75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75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75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75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75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75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75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75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75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75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75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75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75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75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75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75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75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75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75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75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75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75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75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75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75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75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75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75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75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75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75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75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75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75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75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75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75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75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75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75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75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75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75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75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75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75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75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75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75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75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75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75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75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75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75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75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75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75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75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75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75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75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75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75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75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75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75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75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75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75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75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75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75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75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75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75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75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75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75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75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75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75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75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75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75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75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75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75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75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75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75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75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75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75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75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75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75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75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75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75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75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75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75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75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75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75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75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75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75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75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75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75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75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75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75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75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75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75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75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75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75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75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75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75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75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75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75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75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75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75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75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75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75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75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75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75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75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75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75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75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75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75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75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75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75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75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75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75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75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75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75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75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75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75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75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75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75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75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75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75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75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75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75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75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75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75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75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75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75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75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75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75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75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75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75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75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75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75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75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75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75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75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75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75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75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75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75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75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75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75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75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75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75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75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75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75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75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75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75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75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75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75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75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75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75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75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75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75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75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75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75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75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75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75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75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75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75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75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75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75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75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75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75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75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75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75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75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75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75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75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75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75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75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75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75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75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75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75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75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75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75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75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75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75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75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75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75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75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75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75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75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75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75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75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75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75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75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75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75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75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75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75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75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75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75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75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75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75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75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75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75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75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75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75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75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75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75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75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75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75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75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75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75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75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75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75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75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75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75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75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75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75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75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75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75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75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75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75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75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75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75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75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75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75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75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75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75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75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75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75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75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75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75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75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75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75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75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75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75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75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75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75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75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75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75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75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75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75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75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75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75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75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75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75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75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75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75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75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75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75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75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75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75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75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75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75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75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75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75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75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75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75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75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75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75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75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75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75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75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75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75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75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75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75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75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75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75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75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75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75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75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75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75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75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75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75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75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75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75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75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75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75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75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75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75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75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75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75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75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75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75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75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75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75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75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75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75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75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75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75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75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75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75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75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75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75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75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75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75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75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75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75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75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75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75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75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75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75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75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75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75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75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75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75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75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75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75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75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75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75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75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75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75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75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75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75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75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75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75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75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75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75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75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75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75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75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75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75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75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75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75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75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75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75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75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75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75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75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75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75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75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75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75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75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75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75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75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75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75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75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75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75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75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75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75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75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75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75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75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75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75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75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75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75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75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75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75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75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75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75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75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75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75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75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75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75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75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75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75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75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75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75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75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75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75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75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75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75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75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75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75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75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75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75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75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75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75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75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75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75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75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75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75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75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75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75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75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75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75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75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75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75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75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75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75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75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75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75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75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75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75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75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75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75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75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75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75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75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75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75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75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75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75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75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75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75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75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75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75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75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75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75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75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75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75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75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75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75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75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75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75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75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75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75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75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75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75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75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75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75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75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75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75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75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75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75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75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75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75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75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75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75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75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75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75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75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75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75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75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75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75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75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75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75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75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75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75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75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75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75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75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75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75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75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75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75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75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75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75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75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75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75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75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75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75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75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75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75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75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75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75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75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75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75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75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75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75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75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75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75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75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75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75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75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75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75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75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75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75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75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75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75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75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75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75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75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75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75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75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75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75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75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75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75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75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75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75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75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75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75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75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75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75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75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75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75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75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75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75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75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75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75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75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75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75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75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75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75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75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75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75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75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75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75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75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75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75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75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75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75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75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75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75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75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75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75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75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75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75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75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75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75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75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75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75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75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75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75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75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75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75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75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75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75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75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75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75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75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75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75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75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75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75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75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75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75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75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75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75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75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75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75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75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75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75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75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75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75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75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75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75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75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75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75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75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75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75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75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75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75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75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75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75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75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75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75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75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75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75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75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75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75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75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75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75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75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75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75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75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75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75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75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75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75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75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75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75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75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75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75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75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75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75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75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75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75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75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75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75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75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75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75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75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75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75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75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75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75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75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75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75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75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75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75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75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75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75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75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75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75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75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75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75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75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75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75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75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75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75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75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75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75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75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75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75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75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75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75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75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75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75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75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75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75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75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75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75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75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75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75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75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75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75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75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75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75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75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75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75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75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75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75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75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75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75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75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75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75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75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75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75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75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75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75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75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75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75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75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75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75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75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75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75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75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75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75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75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75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75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75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75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75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75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75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75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75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75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75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75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75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75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75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75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75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75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75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75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75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75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75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75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75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75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75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75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75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75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75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75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75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75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75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75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75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75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75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75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75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75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75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75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75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75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75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75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75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75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75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75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75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75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75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75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75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75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75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75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75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75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75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75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75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75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75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75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75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75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75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75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75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75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75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75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75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75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75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75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75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75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75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75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75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75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75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75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75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75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75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75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75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75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75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75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75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75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75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75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75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75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75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75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75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75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75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75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75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75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75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75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75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75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75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75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75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75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75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75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75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75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75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75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75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75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75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75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75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75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75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75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75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75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75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75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75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75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75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75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75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75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75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75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75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75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75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75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75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75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75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75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75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75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75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75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75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75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75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75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75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75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75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75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75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75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75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75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75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75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75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75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75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75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75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75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75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75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75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75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75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75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75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75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75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75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75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75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75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75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75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75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75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75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75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75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75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75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75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75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75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75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75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75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75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75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75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75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75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75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75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75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75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75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75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75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75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75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75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75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75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75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75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75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75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75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75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75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75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75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75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75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75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75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75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75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75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75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75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75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75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75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75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75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75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75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75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75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75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75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75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75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75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75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75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75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75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75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75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75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75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75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75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75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75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75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75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75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75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75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75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75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75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75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75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75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75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75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75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75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75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75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75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75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75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75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75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75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75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75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75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75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75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75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75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75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75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75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75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75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75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75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75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75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75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75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75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75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75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75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75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75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75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75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75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75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75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75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75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75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75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75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75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75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75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75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75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75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75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75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75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75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75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75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75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75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75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75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75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75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75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75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75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75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75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75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75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75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75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75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75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75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75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75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75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75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75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75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75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75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75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75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75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75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75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75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75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75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75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75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75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75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75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75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75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75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75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75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75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75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75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75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75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75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75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75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75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75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75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75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75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75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75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75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75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75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75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75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75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75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75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75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75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75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75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75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75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75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75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75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75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75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75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75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75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75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75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75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75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75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75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75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75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75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75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75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75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75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75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75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75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75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75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75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75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75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75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75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75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75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75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75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75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75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75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75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75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75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75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75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75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75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75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75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75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75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75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75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75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75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75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75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75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75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75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75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75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75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75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75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75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75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75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75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75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75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75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75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75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75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75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75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75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75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75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75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75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75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75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75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75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75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75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75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75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75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75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75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75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75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75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75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75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75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75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75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75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75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75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75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75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75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75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75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75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75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75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75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75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75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75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75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75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75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75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75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75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75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75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75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75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75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75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75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75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75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75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75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75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75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75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75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75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75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75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75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75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75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75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75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75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75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75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75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75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75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75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75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75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75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75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75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75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75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75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75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75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75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75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75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75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75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75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75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75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75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75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75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75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75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75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75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75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75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75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75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75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75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75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75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75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75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75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75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75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75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75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75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75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75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75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75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75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75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75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75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75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75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75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75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75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75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75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75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75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75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75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75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75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75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75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75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75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75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75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75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75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75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75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75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75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75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75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75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75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75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75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75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75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75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75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75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75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75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75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75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75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75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75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75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75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75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75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75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75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75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75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75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75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75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75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75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75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75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75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75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75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75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75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75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75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75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75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75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75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75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75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75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75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75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75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75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75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75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75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75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75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75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75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75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75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75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75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75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75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75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75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75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75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75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75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75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75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75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75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75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75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75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75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75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75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75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75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75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75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75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75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75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75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75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75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75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75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75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75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75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75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75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75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75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75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75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75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75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75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75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75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75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75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75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75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75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75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75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75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75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75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75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75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75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75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75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75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75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75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75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75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75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75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75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75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75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75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75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75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75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75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75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75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75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75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75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75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75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75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75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75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75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75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75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75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75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75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75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75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75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75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75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75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75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75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75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75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75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75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75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75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75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75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75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75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75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75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75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75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75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75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75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75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75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75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75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75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75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75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75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75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75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75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75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75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75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75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75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75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75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75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75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75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75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75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75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75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75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75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75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75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75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75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75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75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75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75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75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75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75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75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75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75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75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75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75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75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75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75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75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75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75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75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75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75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75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75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75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75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75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75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75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75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75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75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75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75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75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75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75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75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75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75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75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75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75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75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75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75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75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75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75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75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75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75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75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75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75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75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75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75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75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75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75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75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75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75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75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75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75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75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75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75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75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75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75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75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75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75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75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75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75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75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75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75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75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75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75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75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75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75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75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75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75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75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75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75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75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75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75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75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75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75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75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75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75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75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75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75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75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75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75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75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75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75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75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75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75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75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75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75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75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75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75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75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75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75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75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75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75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75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75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75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75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75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75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75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75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75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75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75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75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75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75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75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75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75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75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75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75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75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75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75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75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75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75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75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75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75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75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75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75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75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75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75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75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75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75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75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75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75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75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75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75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75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75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75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75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75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75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75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75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75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75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75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75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75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75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75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75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75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75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75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75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75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75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75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75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75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75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75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75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75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75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75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75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75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75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75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75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75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75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75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75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75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75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75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75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75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75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75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75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75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75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75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75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75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75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75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75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75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75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75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75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75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75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75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75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75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75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75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75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75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75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75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75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75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75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75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75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75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75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75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75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75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75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75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75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75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75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75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75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75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75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75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75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75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75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75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75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75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75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75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75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75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75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75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75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75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75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75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75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75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3" name="Google Shape;7993;p75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994" name="Google Shape;7994;p75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995" name="Google Shape;7995;p75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996" name="Google Shape;7996;p75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997" name="Google Shape;7997;p75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8" name="Google Shape;7998;p75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9" name="Google Shape;7999;p75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8000" name="Google Shape;8000;p75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1" name="Google Shape;8001;p75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002" name="Google Shape;8002;p75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8003" name="Google Shape;8003;p75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8004" name="Google Shape;8004;p75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75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75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8007" name="Google Shape;8007;p75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75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75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8010" name="Google Shape;8010;p75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75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75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8013" name="Google Shape;8013;p75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75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75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8016" name="Google Shape;8016;p75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75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018" name="Google Shape;8018;p75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8019" name="Google Shape;8019;p75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8020" name="Google Shape;8020;p75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1" name="Google Shape;8021;p75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2" name="Google Shape;8022;p75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75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4" name="Google Shape;8024;p75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5" name="Google Shape;8025;p75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6" name="Google Shape;8026;p75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8027" name="Google Shape;8027;p75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8" name="Google Shape;8028;p75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9" name="Google Shape;8029;p75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8030" name="Google Shape;8030;p75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1" name="Google Shape;8031;p75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2" name="Google Shape;8032;p75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8033" name="Google Shape;8033;p75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4" name="Google Shape;8034;p75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5" name="Google Shape;8035;p75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8036" name="Google Shape;8036;p75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7" name="Google Shape;8037;p75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8" name="Google Shape;8038;p75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8039" name="Google Shape;8039;p75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0" name="Google Shape;8040;p75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1" name="Google Shape;8041;p75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8042" name="Google Shape;8042;p75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3" name="Google Shape;8043;p75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4" name="Google Shape;8044;p75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8045" name="Google Shape;8045;p75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6" name="Google Shape;8046;p75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047" name="Google Shape;8047;p75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8048" name="Google Shape;8048;p75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8049" name="Google Shape;8049;p75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75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1" name="Google Shape;8051;p75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2" name="Google Shape;8052;p75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8053" name="Google Shape;8053;p75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4" name="Google Shape;8054;p75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5" name="Google Shape;8055;p75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8056" name="Google Shape;8056;p75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7" name="Google Shape;8057;p75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8" name="Google Shape;8058;p75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8059" name="Google Shape;8059;p75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0" name="Google Shape;8060;p75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1" name="Google Shape;8061;p75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8062" name="Google Shape;8062;p75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3" name="Google Shape;8063;p75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064" name="Google Shape;8064;p75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8065" name="Google Shape;8065;p75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8066" name="Google Shape;8066;p75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7" name="Google Shape;8067;p75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75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9" name="Google Shape;8069;p75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0" name="Google Shape;8070;p75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8071" name="Google Shape;8071;p75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2" name="Google Shape;8072;p75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3" name="Google Shape;8073;p75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8074" name="Google Shape;8074;p75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5" name="Google Shape;8075;p75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6" name="Google Shape;8076;p75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8077" name="Google Shape;8077;p75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8" name="Google Shape;8078;p75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9" name="Google Shape;8079;p75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8080" name="Google Shape;8080;p75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1" name="Google Shape;8081;p75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2" name="Google Shape;8082;p75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8083" name="Google Shape;8083;p75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4" name="Google Shape;8084;p75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5" name="Google Shape;8085;p75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8086" name="Google Shape;8086;p75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7" name="Google Shape;8087;p75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088" name="Google Shape;8088;p75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8089" name="Google Shape;8089;p75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090" name="Google Shape;8090;p75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8091" name="Google Shape;8091;p75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75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3" name="Google Shape;8093;p75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8094" name="Google Shape;8094;p75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75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096" name="Google Shape;8096;p75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8097" name="Google Shape;8097;p75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8098" name="Google Shape;8098;p75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9" name="Google Shape;8099;p75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0" name="Google Shape;8100;p75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75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2" name="Google Shape;8102;p75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3" name="Google Shape;8103;p75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4" name="Google Shape;8104;p75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8105" name="Google Shape;8105;p75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6" name="Google Shape;8106;p75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7" name="Google Shape;8107;p75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8108" name="Google Shape;8108;p75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9" name="Google Shape;8109;p75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0" name="Google Shape;8110;p75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8111" name="Google Shape;8111;p75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2" name="Google Shape;8112;p75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3" name="Google Shape;8113;p75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8114" name="Google Shape;8114;p75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5" name="Google Shape;8115;p75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6" name="Google Shape;8116;p75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8117" name="Google Shape;8117;p75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8" name="Google Shape;8118;p75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9" name="Google Shape;8119;p75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8120" name="Google Shape;8120;p75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1" name="Google Shape;8121;p75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2" name="Google Shape;8122;p75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8123" name="Google Shape;8123;p75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4" name="Google Shape;8124;p75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5" name="Google Shape;8125;p75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8126" name="Google Shape;8126;p75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75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75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8129" name="Google Shape;8129;p75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75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131" name="Google Shape;8131;p75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8132" name="Google Shape;8132;p75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8133" name="Google Shape;8133;p75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4" name="Google Shape;8134;p75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75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6" name="Google Shape;8136;p75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7" name="Google Shape;8137;p75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75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9" name="Google Shape;8139;p75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0" name="Google Shape;8140;p75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75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2" name="Google Shape;8142;p75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3" name="Google Shape;8143;p75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75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5" name="Google Shape;8145;p75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6" name="Google Shape;8146;p75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75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8" name="Google Shape;8148;p75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9" name="Google Shape;8149;p75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0" name="Google Shape;8150;p75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8151" name="Google Shape;8151;p75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2" name="Google Shape;8152;p75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3" name="Google Shape;8153;p75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8154" name="Google Shape;8154;p75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5" name="Google Shape;8155;p75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6" name="Google Shape;8156;p75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8157" name="Google Shape;8157;p75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8" name="Google Shape;8158;p75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9" name="Google Shape;8159;p75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8160" name="Google Shape;8160;p75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1" name="Google Shape;8161;p75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2" name="Google Shape;8162;p75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8163" name="Google Shape;8163;p75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4" name="Google Shape;8164;p75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5" name="Google Shape;8165;p75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8166" name="Google Shape;8166;p75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7" name="Google Shape;8167;p75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8" name="Google Shape;8168;p75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8169" name="Google Shape;8169;p75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0" name="Google Shape;8170;p75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1" name="Google Shape;8171;p75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8172" name="Google Shape;8172;p75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75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75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8175" name="Google Shape;8175;p75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75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75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8178" name="Google Shape;8178;p75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75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75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8181" name="Google Shape;8181;p75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75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75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8184" name="Google Shape;8184;p75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75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75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8187" name="Google Shape;8187;p75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75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189" name="Google Shape;8189;p75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8190" name="Google Shape;8190;p75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91" name="Google Shape;8191;p75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8192" name="Google Shape;8192;p75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3" name="Google Shape;8193;p75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194" name="Google Shape;8194;p75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8195" name="Google Shape;8195;p75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6" name="Google Shape;8196;p75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8197" name="Google Shape;8197;p75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8198" name="Google Shape;8198;p75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199" name="Google Shape;8199;p75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200" name="Google Shape;8200;p75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201" name="Google Shape;8201;p75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202" name="Google Shape;8202;p75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203" name="Google Shape;8203;p75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204" name="Google Shape;8204;p75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205" name="Google Shape;8205;p75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8206" name="Google Shape;8206;p75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8207" name="Google Shape;8207;p75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08" name="Google Shape;8208;p75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09" name="Google Shape;8209;p75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0" name="Google Shape;8210;p75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1" name="Google Shape;8211;p75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2" name="Google Shape;8212;p75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3" name="Google Shape;8213;p75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4" name="Google Shape;8214;p75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5" name="Google Shape;8215;p75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6" name="Google Shape;8216;p75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7" name="Google Shape;8217;p75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8" name="Google Shape;8218;p75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19" name="Google Shape;8219;p75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8220" name="Google Shape;8220;p75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8221" name="Google Shape;8221;p75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8222" name="Google Shape;8222;p75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23" name="Google Shape;8223;p75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24" name="Google Shape;8224;p75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25" name="Google Shape;8225;p75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26" name="Google Shape;8226;p75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27" name="Google Shape;8227;p75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28" name="Google Shape;8228;p75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29" name="Google Shape;8229;p75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0" name="Google Shape;8230;p75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1" name="Google Shape;8231;p75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2" name="Google Shape;8232;p75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3" name="Google Shape;8233;p75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4" name="Google Shape;8234;p75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5" name="Google Shape;8235;p75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6" name="Google Shape;8236;p75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7" name="Google Shape;8237;p75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8" name="Google Shape;8238;p75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39" name="Google Shape;8239;p75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40" name="Google Shape;8240;p75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41" name="Google Shape;8241;p75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42" name="Google Shape;8242;p75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43" name="Google Shape;8243;p75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44" name="Google Shape;8244;p75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8245" name="Google Shape;8245;p75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8246" name="Google Shape;8246;p75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8247" name="Google Shape;8247;p75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8248" name="Google Shape;8248;p75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8249" name="Google Shape;8249;p75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250" name="Google Shape;8250;p75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251" name="Google Shape;8251;p75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252" name="Google Shape;8252;p75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253" name="Google Shape;8253;p75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254" name="Google Shape;8254;p75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255" name="Google Shape;8255;p75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8256" name="Google Shape;8256;p75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8257" name="Google Shape;8257;p75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58" name="Google Shape;8258;p75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59" name="Google Shape;8259;p75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0" name="Google Shape;8260;p75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1" name="Google Shape;8261;p75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2" name="Google Shape;8262;p75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3" name="Google Shape;8263;p75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4" name="Google Shape;8264;p75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5" name="Google Shape;8265;p75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6" name="Google Shape;8266;p75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7" name="Google Shape;8267;p75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8" name="Google Shape;8268;p75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269" name="Google Shape;8269;p75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8270" name="Google Shape;8270;p75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8271" name="Google Shape;8271;p75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272" name="Google Shape;8272;p75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273" name="Google Shape;8273;p75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274" name="Google Shape;8274;p75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275" name="Google Shape;8275;p75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276" name="Google Shape;8276;p75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277" name="Google Shape;8277;p75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8278" name="Google Shape;8278;p75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8279" name="Google Shape;8279;p75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280" name="Google Shape;8280;p75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281" name="Google Shape;8281;p75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282" name="Google Shape;8282;p75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283" name="Google Shape;8283;p75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8284" name="Google Shape;8284;p75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8285" name="Google Shape;8285;p7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286" name="Google Shape;8286;p7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287" name="Google Shape;8287;p7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288" name="Google Shape;8288;p7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8289" name="Google Shape;8289;p75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290" name="Google Shape;8290;p75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291" name="Google Shape;8291;p75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8292" name="Google Shape;8292;p75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8293" name="Google Shape;8293;p75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8294" name="Google Shape;8294;p75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75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6" name="Google Shape;8296;p75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8297" name="Google Shape;8297;p75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75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9" name="Google Shape;8299;p75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8300" name="Google Shape;8300;p75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75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02" name="Google Shape;8302;p75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8303" name="Google Shape;8303;p75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75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05" name="Google Shape;8305;p75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8306" name="Google Shape;8306;p75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75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08" name="Google Shape;8308;p75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8309" name="Google Shape;8309;p75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75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1" name="Google Shape;8311;p75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8312" name="Google Shape;8312;p75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75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4" name="Google Shape;8314;p75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8315" name="Google Shape;8315;p75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6" name="Google Shape;8316;p75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7" name="Google Shape;8317;p75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8318" name="Google Shape;8318;p75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9" name="Google Shape;8319;p75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0" name="Google Shape;8320;p75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8321" name="Google Shape;8321;p75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2" name="Google Shape;8322;p75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3" name="Google Shape;8323;p75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8324" name="Google Shape;8324;p75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5" name="Google Shape;8325;p75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6" name="Google Shape;8326;p75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8327" name="Google Shape;8327;p75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8" name="Google Shape;8328;p75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9" name="Google Shape;8329;p75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8330" name="Google Shape;8330;p75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1" name="Google Shape;8331;p75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2" name="Google Shape;8332;p75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8333" name="Google Shape;8333;p75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4" name="Google Shape;8334;p75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5" name="Google Shape;8335;p75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8336" name="Google Shape;8336;p75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7" name="Google Shape;8337;p75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8" name="Google Shape;8338;p75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339" name="Google Shape;8339;p75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0" name="Google Shape;8340;p75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1" name="Google Shape;8341;p75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342" name="Google Shape;8342;p75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3" name="Google Shape;8343;p75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4" name="Google Shape;8344;p75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345" name="Google Shape;8345;p75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6" name="Google Shape;8346;p75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7" name="Google Shape;8347;p75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348" name="Google Shape;8348;p75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75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75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351" name="Google Shape;8351;p75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75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75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354" name="Google Shape;8354;p75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75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75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357" name="Google Shape;8357;p75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75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75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360" name="Google Shape;8360;p75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75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2" name="Google Shape;8362;p75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363" name="Google Shape;8363;p75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75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5" name="Google Shape;8365;p75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366" name="Google Shape;8366;p75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75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8" name="Google Shape;8368;p75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369" name="Google Shape;8369;p75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75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75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372" name="Google Shape;8372;p75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75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75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375" name="Google Shape;8375;p75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75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75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378" name="Google Shape;8378;p75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75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75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381" name="Google Shape;8381;p75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75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75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384" name="Google Shape;8384;p75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75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75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387" name="Google Shape;8387;p75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75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75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390" name="Google Shape;8390;p75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75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75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393" name="Google Shape;8393;p75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75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75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396" name="Google Shape;8396;p75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75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8" name="Google Shape;8398;p75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399" name="Google Shape;8399;p75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75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1" name="Google Shape;8401;p75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402" name="Google Shape;8402;p75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75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4" name="Google Shape;8404;p75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405" name="Google Shape;8405;p75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75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7" name="Google Shape;8407;p75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408" name="Google Shape;8408;p75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75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0" name="Google Shape;8410;p75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411" name="Google Shape;8411;p75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75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3" name="Google Shape;8413;p75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414" name="Google Shape;8414;p75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75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6" name="Google Shape;8416;p75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417" name="Google Shape;8417;p75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75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75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420" name="Google Shape;8420;p75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75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75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423" name="Google Shape;8423;p75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75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75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426" name="Google Shape;8426;p75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75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75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429" name="Google Shape;8429;p75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75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75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432" name="Google Shape;8432;p75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75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75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435" name="Google Shape;8435;p75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75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75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438" name="Google Shape;8438;p75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75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75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441" name="Google Shape;8441;p75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75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75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444" name="Google Shape;8444;p75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75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75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447" name="Google Shape;8447;p75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75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9" name="Google Shape;8449;p75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450" name="Google Shape;8450;p75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1" name="Google Shape;8451;p75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2" name="Google Shape;8452;p75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453" name="Google Shape;8453;p75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4" name="Google Shape;8454;p75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5" name="Google Shape;8455;p75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456" name="Google Shape;8456;p75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7" name="Google Shape;8457;p75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8" name="Google Shape;8458;p75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459" name="Google Shape;8459;p75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0" name="Google Shape;8460;p75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1" name="Google Shape;8461;p75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462" name="Google Shape;8462;p75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3" name="Google Shape;8463;p75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4" name="Google Shape;8464;p75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465" name="Google Shape;8465;p75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6" name="Google Shape;8466;p75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7" name="Google Shape;8467;p75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468" name="Google Shape;8468;p75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9" name="Google Shape;8469;p75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0" name="Google Shape;8470;p75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471" name="Google Shape;8471;p75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2" name="Google Shape;8472;p75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3" name="Google Shape;8473;p75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474" name="Google Shape;8474;p75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5" name="Google Shape;8475;p75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6" name="Google Shape;8476;p75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477" name="Google Shape;8477;p75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8" name="Google Shape;8478;p75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479" name="Google Shape;8479;p75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0" name="Google Shape;8480;p75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481" name="Google Shape;8481;p75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482" name="Google Shape;8482;p75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3" name="Google Shape;8483;p75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84" name="Google Shape;8484;p75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485" name="Google Shape;8485;p75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6" name="Google Shape;8486;p75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487" name="Google Shape;8487;p75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8" name="Google Shape;8488;p75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489" name="Google Shape;8489;p75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490" name="Google Shape;8490;p75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1" name="Google Shape;8491;p75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2" name="Google Shape;8492;p75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493" name="Google Shape;8493;p75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4" name="Google Shape;8494;p75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5" name="Google Shape;8495;p75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496" name="Google Shape;8496;p75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7" name="Google Shape;8497;p75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8" name="Google Shape;8498;p75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499" name="Google Shape;8499;p75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0" name="Google Shape;8500;p75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01" name="Google Shape;8501;p75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502" name="Google Shape;8502;p75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3" name="Google Shape;8503;p75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04" name="Google Shape;8504;p75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505" name="Google Shape;8505;p75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6" name="Google Shape;8506;p75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07" name="Google Shape;8507;p75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508" name="Google Shape;8508;p75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9" name="Google Shape;8509;p75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0" name="Google Shape;8510;p75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511" name="Google Shape;8511;p75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2" name="Google Shape;8512;p75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3" name="Google Shape;8513;p75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514" name="Google Shape;8514;p75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5" name="Google Shape;8515;p75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6" name="Google Shape;8516;p75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517" name="Google Shape;8517;p75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8" name="Google Shape;8518;p75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9" name="Google Shape;8519;p75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520" name="Google Shape;8520;p75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1" name="Google Shape;8521;p75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2" name="Google Shape;8522;p75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523" name="Google Shape;8523;p75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4" name="Google Shape;8524;p75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25" name="Google Shape;8525;p75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6" name="Google Shape;8526;p75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27" name="Google Shape;8527;p75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528" name="Google Shape;8528;p75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9" name="Google Shape;8529;p75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0" name="Google Shape;8530;p75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531" name="Google Shape;8531;p75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2" name="Google Shape;8532;p75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3" name="Google Shape;8533;p75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534" name="Google Shape;8534;p75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5" name="Google Shape;8535;p75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6" name="Google Shape;8536;p75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537" name="Google Shape;8537;p75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8" name="Google Shape;8538;p75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9" name="Google Shape;8539;p75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540" name="Google Shape;8540;p75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1" name="Google Shape;8541;p75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2" name="Google Shape;8542;p75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543" name="Google Shape;8543;p75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4" name="Google Shape;8544;p75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5" name="Google Shape;8545;p75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546" name="Google Shape;8546;p75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7" name="Google Shape;8547;p75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8" name="Google Shape;8548;p75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549" name="Google Shape;8549;p75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0" name="Google Shape;8550;p75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1" name="Google Shape;8551;p75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552" name="Google Shape;8552;p75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3" name="Google Shape;8553;p75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4" name="Google Shape;8554;p75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555" name="Google Shape;8555;p75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6" name="Google Shape;8556;p75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7" name="Google Shape;8557;p75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558" name="Google Shape;8558;p75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9" name="Google Shape;8559;p75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0" name="Google Shape;8560;p75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561" name="Google Shape;8561;p75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2" name="Google Shape;8562;p75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3" name="Google Shape;8563;p75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564" name="Google Shape;8564;p75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5" name="Google Shape;8565;p75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6" name="Google Shape;8566;p75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567" name="Google Shape;8567;p75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8" name="Google Shape;8568;p75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69" name="Google Shape;8569;p75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570" name="Google Shape;8570;p75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1" name="Google Shape;8571;p75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72" name="Google Shape;8572;p75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573" name="Google Shape;8573;p75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4" name="Google Shape;8574;p75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75" name="Google Shape;8575;p75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576" name="Google Shape;8576;p75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7" name="Google Shape;8577;p75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78" name="Google Shape;8578;p75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579" name="Google Shape;8579;p75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0" name="Google Shape;8580;p75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1" name="Google Shape;8581;p75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582" name="Google Shape;8582;p75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3" name="Google Shape;8583;p75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4" name="Google Shape;8584;p75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585" name="Google Shape;8585;p75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6" name="Google Shape;8586;p75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7" name="Google Shape;8587;p75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588" name="Google Shape;8588;p75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89" name="Google Shape;8589;p75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0" name="Google Shape;8590;p75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591" name="Google Shape;8591;p75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2" name="Google Shape;8592;p75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3" name="Google Shape;8593;p75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594" name="Google Shape;8594;p75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5" name="Google Shape;8595;p75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96" name="Google Shape;8596;p75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597" name="Google Shape;8597;p75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98" name="Google Shape;8598;p75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9" name="Google Shape;8599;p75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0" name="Google Shape;8600;p75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01" name="Google Shape;8601;p75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602" name="Google Shape;8602;p75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3" name="Google Shape;8603;p75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4" name="Google Shape;8604;p75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605" name="Google Shape;8605;p75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6" name="Google Shape;8606;p75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07" name="Google Shape;8607;p75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608" name="Google Shape;8608;p75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9" name="Google Shape;8609;p75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610" name="Google Shape;8610;p75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611" name="Google Shape;8611;p75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612" name="Google Shape;8612;p75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3" name="Google Shape;8613;p75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4" name="Google Shape;8614;p75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5" name="Google Shape;8615;p75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6" name="Google Shape;8616;p75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7" name="Google Shape;8617;p75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8" name="Google Shape;8618;p75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19" name="Google Shape;8619;p75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0" name="Google Shape;8620;p75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1" name="Google Shape;8621;p75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2" name="Google Shape;8622;p75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3" name="Google Shape;8623;p75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4" name="Google Shape;8624;p75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5" name="Google Shape;8625;p75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6" name="Google Shape;8626;p75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7" name="Google Shape;8627;p75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8" name="Google Shape;8628;p75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29" name="Google Shape;8629;p75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0" name="Google Shape;8630;p75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1" name="Google Shape;8631;p75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2" name="Google Shape;8632;p75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3" name="Google Shape;8633;p75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4" name="Google Shape;8634;p75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5" name="Google Shape;8635;p75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6" name="Google Shape;8636;p75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7" name="Google Shape;8637;p75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8" name="Google Shape;8638;p75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9" name="Google Shape;8639;p75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0" name="Google Shape;8640;p75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1" name="Google Shape;8641;p75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2" name="Google Shape;8642;p75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3" name="Google Shape;8643;p75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4" name="Google Shape;8644;p75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5" name="Google Shape;8645;p75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6" name="Google Shape;8646;p75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7" name="Google Shape;8647;p75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8" name="Google Shape;8648;p75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49" name="Google Shape;8649;p75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0" name="Google Shape;8650;p75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1" name="Google Shape;8651;p75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2" name="Google Shape;8652;p75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3" name="Google Shape;8653;p75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4" name="Google Shape;8654;p75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5" name="Google Shape;8655;p75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6" name="Google Shape;8656;p75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7" name="Google Shape;8657;p75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8" name="Google Shape;8658;p75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59" name="Google Shape;8659;p75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0" name="Google Shape;8660;p75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1" name="Google Shape;8661;p75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2" name="Google Shape;8662;p75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3" name="Google Shape;8663;p75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4" name="Google Shape;8664;p75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5" name="Google Shape;8665;p75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6" name="Google Shape;8666;p75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7" name="Google Shape;8667;p75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68" name="Google Shape;8668;p75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669" name="Google Shape;8669;p75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0" name="Google Shape;8670;p75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1" name="Google Shape;8671;p75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672" name="Google Shape;8672;p75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3" name="Google Shape;8673;p75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4" name="Google Shape;8674;p75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675" name="Google Shape;8675;p75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6" name="Google Shape;8676;p75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7" name="Google Shape;8677;p75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678" name="Google Shape;8678;p75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79" name="Google Shape;8679;p75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0" name="Google Shape;8680;p75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681" name="Google Shape;8681;p75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2" name="Google Shape;8682;p75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3" name="Google Shape;8683;p75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684" name="Google Shape;8684;p75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5" name="Google Shape;8685;p75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6" name="Google Shape;8686;p75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687" name="Google Shape;8687;p75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88" name="Google Shape;8688;p75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89" name="Google Shape;8689;p75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690" name="Google Shape;8690;p75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1" name="Google Shape;8691;p75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2" name="Google Shape;8692;p75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693" name="Google Shape;8693;p75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4" name="Google Shape;8694;p75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5" name="Google Shape;8695;p75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696" name="Google Shape;8696;p75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7" name="Google Shape;8697;p75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98" name="Google Shape;8698;p75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699" name="Google Shape;8699;p75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0" name="Google Shape;8700;p75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01" name="Google Shape;8701;p75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2" name="Google Shape;8702;p75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03" name="Google Shape;8703;p75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704" name="Google Shape;8704;p75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5" name="Google Shape;8705;p75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6" name="Google Shape;8706;p75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707" name="Google Shape;8707;p75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08" name="Google Shape;8708;p75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9" name="Google Shape;8709;p75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710" name="Google Shape;8710;p75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1" name="Google Shape;8711;p75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2" name="Google Shape;8712;p75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713" name="Google Shape;8713;p75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4" name="Google Shape;8714;p75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5" name="Google Shape;8715;p75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716" name="Google Shape;8716;p75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17" name="Google Shape;8717;p75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18" name="Google Shape;8718;p75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719" name="Google Shape;8719;p75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0" name="Google Shape;8720;p75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21" name="Google Shape;8721;p75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722" name="Google Shape;8722;p75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3" name="Google Shape;8723;p75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24" name="Google Shape;8724;p75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725" name="Google Shape;8725;p75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6" name="Google Shape;8726;p75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27" name="Google Shape;8727;p75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728" name="Google Shape;8728;p75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9" name="Google Shape;8729;p75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0" name="Google Shape;8730;p75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731" name="Google Shape;8731;p75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2" name="Google Shape;8732;p75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3" name="Google Shape;8733;p75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734" name="Google Shape;8734;p75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5" name="Google Shape;8735;p75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6" name="Google Shape;8736;p75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737" name="Google Shape;8737;p75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38" name="Google Shape;8738;p75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9" name="Google Shape;8739;p75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740" name="Google Shape;8740;p75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1" name="Google Shape;8741;p75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42" name="Google Shape;8742;p75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743" name="Google Shape;8743;p75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4" name="Google Shape;8744;p75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45" name="Google Shape;8745;p75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746" name="Google Shape;8746;p75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47" name="Google Shape;8747;p75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48" name="Google Shape;8748;p75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749" name="Google Shape;8749;p75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0" name="Google Shape;8750;p75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1" name="Google Shape;8751;p75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752" name="Google Shape;8752;p75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3" name="Google Shape;8753;p75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4" name="Google Shape;8754;p75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755" name="Google Shape;8755;p75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6" name="Google Shape;8756;p75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7" name="Google Shape;8757;p75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758" name="Google Shape;8758;p75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9" name="Google Shape;8759;p75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0" name="Google Shape;8760;p75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761" name="Google Shape;8761;p75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2" name="Google Shape;8762;p75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3" name="Google Shape;8763;p75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764" name="Google Shape;8764;p75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5" name="Google Shape;8765;p75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6" name="Google Shape;8766;p75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767" name="Google Shape;8767;p75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68" name="Google Shape;8768;p75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9" name="Google Shape;8769;p75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770" name="Google Shape;8770;p75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1" name="Google Shape;8771;p75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2" name="Google Shape;8772;p75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773" name="Google Shape;8773;p75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4" name="Google Shape;8774;p75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5" name="Google Shape;8775;p75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776" name="Google Shape;8776;p75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77" name="Google Shape;8777;p75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8" name="Google Shape;8778;p75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779" name="Google Shape;8779;p75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0" name="Google Shape;8780;p75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1" name="Google Shape;8781;p75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782" name="Google Shape;8782;p75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3" name="Google Shape;8783;p75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4" name="Google Shape;8784;p75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785" name="Google Shape;8785;p75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6" name="Google Shape;8786;p75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87" name="Google Shape;8787;p75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788" name="Google Shape;8788;p75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9" name="Google Shape;8789;p75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0" name="Google Shape;8790;p75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791" name="Google Shape;8791;p75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2" name="Google Shape;8792;p75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3" name="Google Shape;8793;p75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794" name="Google Shape;8794;p75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5" name="Google Shape;8795;p75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6" name="Google Shape;8796;p75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797" name="Google Shape;8797;p75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8" name="Google Shape;8798;p75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9" name="Google Shape;8799;p75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800" name="Google Shape;8800;p75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1" name="Google Shape;8801;p75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02" name="Google Shape;8802;p75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803" name="Google Shape;8803;p75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4" name="Google Shape;8804;p75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08" name="Shape 8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09" name="Google Shape;8809;p76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810" name="Google Shape;8810;p76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811" name="Google Shape;8811;p76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2" name="Google Shape;8812;p76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76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76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76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76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76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18" name="Google Shape;8818;p76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819" name="Google Shape;8819;p76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76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76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76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76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24" name="Google Shape;8824;p76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825" name="Google Shape;8825;p76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826" name="Google Shape;8826;p76"/>
              <p:cNvCxnSpPr>
                <a:endCxn id="8827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28" name="Google Shape;8828;p76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29" name="Google Shape;8829;p76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30" name="Google Shape;8830;p76"/>
              <p:cNvCxnSpPr>
                <a:stCxn id="8827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831" name="Google Shape;8831;p76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832" name="Google Shape;8832;p76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33" name="Google Shape;8833;p76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34" name="Google Shape;8834;p76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76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36" name="Google Shape;8836;p76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837" name="Google Shape;8837;p76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38" name="Google Shape;8838;p76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39" name="Google Shape;8839;p76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840" name="Google Shape;8840;p76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41" name="Google Shape;8841;p76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42" name="Google Shape;8842;p76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76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43" name="Google Shape;8843;p76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844" name="Google Shape;8844;p76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45" name="Google Shape;8845;p76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46" name="Google Shape;8846;p76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847" name="Google Shape;8847;p76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848" name="Google Shape;8848;p76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49" name="Google Shape;8849;p76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50" name="Google Shape;8850;p76"/>
              <p:cNvCxnSpPr>
                <a:stCxn id="8851" idx="6"/>
                <a:endCxn id="8852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853" name="Google Shape;8853;p76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854" name="Google Shape;8854;p76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52" name="Google Shape;8852;p76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5" name="Google Shape;8855;p76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56" name="Google Shape;8856;p76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857" name="Google Shape;8857;p76"/>
              <p:cNvCxnSpPr>
                <a:stCxn id="8858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59" name="Google Shape;8859;p76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8" name="Google Shape;8858;p76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60" name="Google Shape;8860;p76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861" name="Google Shape;8861;p76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62" name="Google Shape;8862;p76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76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64" name="Google Shape;8864;p76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865" name="Google Shape;8865;p76"/>
              <p:cNvCxnSpPr>
                <a:stCxn id="8866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851" name="Google Shape;8851;p76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76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67" name="Google Shape;8867;p76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868" name="Google Shape;8868;p76"/>
            <p:cNvCxnSpPr>
              <a:stCxn id="8869" idx="4"/>
              <a:endCxn id="8870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71" name="Google Shape;8871;p76"/>
            <p:cNvCxnSpPr>
              <a:stCxn id="8870" idx="0"/>
              <a:endCxn id="8872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73" name="Google Shape;8873;p76"/>
            <p:cNvCxnSpPr>
              <a:stCxn id="8872" idx="4"/>
              <a:endCxn id="8874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75" name="Google Shape;8875;p76"/>
            <p:cNvCxnSpPr>
              <a:stCxn id="8874" idx="0"/>
              <a:endCxn id="8876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876" name="Google Shape;8876;p76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2" name="Google Shape;8872;p76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9" name="Google Shape;8869;p76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4" name="Google Shape;8874;p76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0" name="Google Shape;8870;p76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77" name="Google Shape;8877;p76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878" name="Google Shape;8878;p76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76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76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76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76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3" name="Google Shape;8883;p76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884" name="Google Shape;8884;p76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76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76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76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76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76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0" name="Google Shape;8890;p76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891" name="Google Shape;8891;p76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892" name="Google Shape;8892;p76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893" name="Google Shape;8893;p76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894" name="Google Shape;8894;p76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895" name="Google Shape;8895;p76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896" name="Google Shape;8896;p76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76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76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99" name="Google Shape;8899;p76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900" name="Google Shape;8900;p76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76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76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903" name="Google Shape;8903;p76"/>
            <p:cNvCxnSpPr>
              <a:stCxn id="8900" idx="6"/>
              <a:endCxn id="8901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04" name="Google Shape;8904;p76"/>
            <p:cNvCxnSpPr>
              <a:stCxn id="8901" idx="4"/>
              <a:endCxn id="8905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06" name="Google Shape;8906;p76"/>
            <p:cNvCxnSpPr>
              <a:stCxn id="8905" idx="6"/>
              <a:endCxn id="8902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07" name="Google Shape;8907;p76"/>
            <p:cNvCxnSpPr>
              <a:stCxn id="8902" idx="4"/>
              <a:endCxn id="8908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05" name="Google Shape;8905;p76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76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76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910" name="Google Shape;8910;p76"/>
            <p:cNvCxnSpPr>
              <a:endCxn id="8909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911" name="Google Shape;8911;p76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912" name="Google Shape;8912;p76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76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76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76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76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7" name="Google Shape;8917;p76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918" name="Google Shape;8918;p76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76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76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76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76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923" name="Google Shape;8923;p76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24" name="Google Shape;8924;p76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25" name="Google Shape;8925;p76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26" name="Google Shape;8926;p76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927" name="Google Shape;8927;p76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928" name="Google Shape;8928;p76"/>
            <p:cNvCxnSpPr>
              <a:stCxn id="8929" idx="2"/>
              <a:endCxn id="8930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31" name="Google Shape;8931;p76"/>
            <p:cNvCxnSpPr>
              <a:stCxn id="8932" idx="0"/>
              <a:endCxn id="8929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33" name="Google Shape;8933;p76"/>
            <p:cNvCxnSpPr>
              <a:stCxn id="8932" idx="2"/>
              <a:endCxn id="8934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35" name="Google Shape;8935;p76"/>
            <p:cNvCxnSpPr>
              <a:stCxn id="8936" idx="0"/>
              <a:endCxn id="8932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37" name="Google Shape;8937;p76"/>
            <p:cNvCxnSpPr>
              <a:stCxn id="8930" idx="2"/>
              <a:endCxn id="8938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39" name="Google Shape;8939;p76"/>
            <p:cNvCxnSpPr>
              <a:stCxn id="8940" idx="0"/>
              <a:endCxn id="8930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936" name="Google Shape;8936;p76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34" name="Google Shape;8934;p76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40" name="Google Shape;8940;p76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38" name="Google Shape;8938;p76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30" name="Google Shape;8930;p76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32" name="Google Shape;8932;p76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929" name="Google Shape;8929;p76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941" name="Google Shape;8941;p76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942" name="Google Shape;8942;p76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943" name="Google Shape;8943;p76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44" name="Google Shape;8944;p76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945" name="Google Shape;8945;p76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946" name="Google Shape;8946;p76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947" name="Google Shape;8947;p76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948" name="Google Shape;8948;p76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49" name="Google Shape;8949;p76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950" name="Google Shape;8950;p76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951" name="Google Shape;8951;p76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952" name="Google Shape;8952;p76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53" name="Google Shape;8953;p76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4" name="Google Shape;8954;p76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955" name="Google Shape;8955;p76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956" name="Google Shape;8956;p76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957" name="Google Shape;8957;p76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58" name="Google Shape;8958;p76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9" name="Google Shape;8959;p76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960" name="Google Shape;8960;p76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961" name="Google Shape;8961;p76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962" name="Google Shape;8962;p76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63" name="Google Shape;8963;p76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64" name="Google Shape;8964;p76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965" name="Google Shape;8965;p76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966" name="Google Shape;8966;p76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76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76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9" name="Google Shape;8969;p76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970" name="Google Shape;8970;p76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76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76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3" name="Google Shape;8973;p76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974" name="Google Shape;8974;p76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76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76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7" name="Google Shape;8977;p76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978" name="Google Shape;8978;p76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76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76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81" name="Google Shape;8981;p76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982" name="Google Shape;8982;p76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76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76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76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76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76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76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76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76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76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2" name="Google Shape;8992;p76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993" name="Google Shape;8993;p76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76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76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76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76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76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76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76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76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76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76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76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76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76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76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76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76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76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76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76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76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76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76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76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76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18" name="Google Shape;9018;p76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9019" name="Google Shape;9019;p76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0" name="Google Shape;9020;p76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1" name="Google Shape;9021;p76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2" name="Google Shape;9022;p76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3" name="Google Shape;9023;p76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4" name="Google Shape;9024;p76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5" name="Google Shape;9025;p76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6" name="Google Shape;9026;p76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7" name="Google Shape;9027;p76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8" name="Google Shape;9028;p76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9" name="Google Shape;9029;p76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0" name="Google Shape;9030;p76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1" name="Google Shape;9031;p76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2" name="Google Shape;9032;p76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3" name="Google Shape;9033;p76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4" name="Google Shape;9034;p76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5" name="Google Shape;9035;p76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6" name="Google Shape;9036;p76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7" name="Google Shape;9037;p76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8" name="Google Shape;9038;p76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39" name="Google Shape;9039;p76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76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76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76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76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76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76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76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76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76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76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76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76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76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3" name="Google Shape;9053;p76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9054" name="Google Shape;9054;p76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76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76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76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76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76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76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76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76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76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76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76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76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76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76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76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76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76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76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76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76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76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76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76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76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76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76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76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76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76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76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76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6" name="Google Shape;9086;p76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9087" name="Google Shape;9087;p76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9088" name="Google Shape;9088;p76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76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76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76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76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76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9094" name="Google Shape;9094;p76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9095" name="Google Shape;9095;p76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9096" name="Google Shape;9096;p76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9097" name="Google Shape;9097;p76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98" name="Google Shape;9098;p76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99" name="Google Shape;9099;p76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00" name="Google Shape;9100;p76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01" name="Google Shape;9101;p76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02" name="Google Shape;9102;p76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03" name="Google Shape;9103;p76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04" name="Google Shape;9104;p76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9105" name="Google Shape;9105;p76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9106" name="Google Shape;9106;p76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9107" name="Google Shape;9107;p76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9108" name="Google Shape;9108;p76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9109" name="Google Shape;9109;p76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9110" name="Google Shape;9110;p76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11" name="Google Shape;9111;p76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9112" name="Google Shape;9112;p76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9113" name="Google Shape;9113;p76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114" name="Google Shape;9114;p76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9115" name="Google Shape;9115;p76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9116" name="Google Shape;9116;p76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9117" name="Google Shape;9117;p76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118" name="Google Shape;9118;p76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19" name="Google Shape;9119;p76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9120" name="Google Shape;9120;p76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121" name="Google Shape;9121;p76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122" name="Google Shape;9122;p76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9123" name="Google Shape;9123;p76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124" name="Google Shape;9124;p76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9125" name="Google Shape;9125;p76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126" name="Google Shape;9126;p76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27" name="Google Shape;9127;p76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9128" name="Google Shape;9128;p76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9129" name="Google Shape;9129;p76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9130" name="Google Shape;9130;p76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9131" name="Google Shape;9131;p76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9132" name="Google Shape;9132;p76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3" name="Google Shape;9133;p76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4" name="Google Shape;9134;p76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5" name="Google Shape;9135;p76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6" name="Google Shape;9136;p76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7" name="Google Shape;9137;p76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38" name="Google Shape;9138;p76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9139" name="Google Shape;9139;p76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40" name="Google Shape;9140;p76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9141" name="Google Shape;9141;p76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9142" name="Google Shape;9142;p76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3" name="Google Shape;9143;p76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4" name="Google Shape;9144;p76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5" name="Google Shape;9145;p76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6" name="Google Shape;9146;p76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7" name="Google Shape;9147;p76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8" name="Google Shape;9148;p76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149" name="Google Shape;9149;p76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76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151" name="Google Shape;9151;p76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9152" name="Google Shape;9152;p76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53" name="Google Shape;9153;p76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9154" name="Google Shape;9154;p76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9155" name="Google Shape;9155;p76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6" name="Google Shape;9156;p76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7" name="Google Shape;9157;p76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8" name="Google Shape;9158;p76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9" name="Google Shape;9159;p76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0" name="Google Shape;9160;p76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1" name="Google Shape;9161;p76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162" name="Google Shape;9162;p76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3" name="Google Shape;9163;p76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4" name="Google Shape;9164;p76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9165" name="Google Shape;9165;p76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76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76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76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76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70" name="Google Shape;9170;p76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171" name="Google Shape;9171;p76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9172" name="Google Shape;9172;p76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73" name="Google Shape;9173;p76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74" name="Google Shape;9174;p76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75" name="Google Shape;9175;p76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76" name="Google Shape;9176;p76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177" name="Google Shape;9177;p76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9178" name="Google Shape;9178;p76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9179" name="Google Shape;9179;p76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76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76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76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9183" name="Google Shape;9183;p76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9184" name="Google Shape;9184;p76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9185" name="Google Shape;9185;p76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6" name="Google Shape;9186;p76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7" name="Google Shape;9187;p76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88" name="Google Shape;9188;p76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9189" name="Google Shape;9189;p76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0" name="Google Shape;9190;p76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191" name="Google Shape;9191;p76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9192" name="Google Shape;9192;p76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9193" name="Google Shape;9193;p76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4" name="Google Shape;9194;p76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5" name="Google Shape;9195;p76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96" name="Google Shape;9196;p76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9197" name="Google Shape;9197;p76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8" name="Google Shape;9198;p76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199" name="Google Shape;9199;p76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9200" name="Google Shape;9200;p76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9201" name="Google Shape;9201;p76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2" name="Google Shape;9202;p76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3" name="Google Shape;9203;p76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04" name="Google Shape;9204;p76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9205" name="Google Shape;9205;p76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6" name="Google Shape;9206;p76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9207" name="Google Shape;9207;p76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9208" name="Google Shape;9208;p76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9209" name="Google Shape;9209;p76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9210" name="Google Shape;9210;p76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1" name="Google Shape;9211;p76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2" name="Google Shape;9212;p76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13" name="Google Shape;9213;p76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9214" name="Google Shape;9214;p76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5" name="Google Shape;9215;p76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216" name="Google Shape;9216;p76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9217" name="Google Shape;9217;p76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9218" name="Google Shape;9218;p76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9" name="Google Shape;9219;p76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0" name="Google Shape;9220;p76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21" name="Google Shape;9221;p76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9222" name="Google Shape;9222;p76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3" name="Google Shape;9223;p76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224" name="Google Shape;9224;p76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9225" name="Google Shape;9225;p76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9226" name="Google Shape;9226;p76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7" name="Google Shape;9227;p76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8" name="Google Shape;9228;p76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29" name="Google Shape;9229;p76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9230" name="Google Shape;9230;p76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1" name="Google Shape;9231;p76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5" name="Shape 9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36" name="Google Shape;9236;p77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9237" name="Google Shape;9237;p77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238" name="Google Shape;9238;p77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239" name="Google Shape;9239;p77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9240" name="Google Shape;9240;p77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241" name="Google Shape;9241;p77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242" name="Google Shape;9242;p77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243" name="Google Shape;9243;p77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244" name="Google Shape;9244;p77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9245" name="Google Shape;9245;p77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9246" name="Google Shape;9246;p77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9247" name="Google Shape;9247;p77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8" name="Google Shape;9248;p77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9" name="Google Shape;9249;p77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0" name="Google Shape;9250;p77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1" name="Google Shape;9251;p77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2" name="Google Shape;9252;p77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3" name="Google Shape;9253;p77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4" name="Google Shape;9254;p77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5" name="Google Shape;9255;p77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6" name="Google Shape;9256;p77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7" name="Google Shape;9257;p77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8" name="Google Shape;9258;p77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77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0" name="Google Shape;9260;p77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1" name="Google Shape;9261;p77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2" name="Google Shape;9262;p77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3" name="Google Shape;9263;p77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4" name="Google Shape;9264;p77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5" name="Google Shape;9265;p77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6" name="Google Shape;9266;p77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267" name="Google Shape;9267;p77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{FEACB39C-03F2-49C5-82D7-1713E6918CAA}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9268" name="Google Shape;9268;p77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269" name="Google Shape;9269;p77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9270" name="Google Shape;9270;p77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1" name="Google Shape;9271;p77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2" name="Google Shape;9272;p77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3" name="Google Shape;9273;p77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4" name="Google Shape;9274;p77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5" name="Google Shape;9275;p77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6" name="Google Shape;9276;p77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7" name="Google Shape;9277;p77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8" name="Google Shape;9278;p77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9" name="Google Shape;9279;p77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0" name="Google Shape;9280;p77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1" name="Google Shape;9281;p77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2" name="Google Shape;9282;p77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77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77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77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77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77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77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77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77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77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2" name="Google Shape;9292;p77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77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94" name="Google Shape;9294;p77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9295" name="Google Shape;9295;p77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77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77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77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99" name="Google Shape;9299;p77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77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77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77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9303" name="Google Shape;9303;p77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{FEACB39C-03F2-49C5-82D7-1713E6918CAA}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9304" name="Google Shape;9304;p77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{FEACB39C-03F2-49C5-82D7-1713E6918CAA}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305" name="Google Shape;9305;p77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9306" name="Google Shape;9306;p77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307" name="Google Shape;9307;p77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77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9" name="Google Shape;9309;p77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0" name="Google Shape;9310;p77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1" name="Google Shape;9311;p77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12" name="Google Shape;9312;p77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313" name="Google Shape;9313;p77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77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77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77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77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18" name="Google Shape;9318;p77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319" name="Google Shape;9319;p77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77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77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2" name="Google Shape;9322;p77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3" name="Google Shape;9323;p77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24" name="Google Shape;9324;p77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325" name="Google Shape;9325;p77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6" name="Google Shape;9326;p77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7" name="Google Shape;9327;p77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77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77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0" name="Google Shape;9330;p77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331" name="Google Shape;9331;p77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77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77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77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77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6" name="Google Shape;9336;p77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337" name="Google Shape;9337;p77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8" name="Google Shape;9338;p77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77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0" name="Google Shape;9340;p77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1" name="Google Shape;9341;p77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342" name="Google Shape;9342;p77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{FEACB39C-03F2-49C5-82D7-1713E6918CAA}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343" name="Google Shape;9343;p77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344" name="Google Shape;9344;p7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77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6" name="Google Shape;9346;p77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347" name="Google Shape;9347;p7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77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9" name="Google Shape;9349;p77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9350" name="Google Shape;9350;p77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51" name="Google Shape;9351;p77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352" name="Google Shape;9352;p77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353" name="Google Shape;9353;p77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354" name="Google Shape;9354;p77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355" name="Google Shape;9355;p77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356" name="Google Shape;9356;p77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357" name="Google Shape;9357;p77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77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77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77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77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77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77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364" name="Google Shape;9364;p77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365" name="Google Shape;9365;p77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366" name="Google Shape;9366;p77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7" name="Google Shape;9367;p77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368" name="Google Shape;9368;p77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69" name="Google Shape;9369;p77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0" name="Google Shape;9370;p77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1" name="Google Shape;9371;p77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2" name="Google Shape;9372;p77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3" name="Google Shape;9373;p77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4" name="Google Shape;9374;p77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5" name="Google Shape;9375;p77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6" name="Google Shape;9376;p77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7" name="Google Shape;9377;p77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8" name="Google Shape;9378;p77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79" name="Google Shape;9379;p77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80" name="Google Shape;9380;p77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381" name="Google Shape;9381;p77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382" name="Google Shape;9382;p77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383" name="Google Shape;9383;p77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84" name="Google Shape;9384;p77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85" name="Google Shape;9385;p77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86" name="Google Shape;9386;p77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87" name="Google Shape;9387;p77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88" name="Google Shape;9388;p77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89" name="Google Shape;9389;p77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90" name="Google Shape;9390;p77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91" name="Google Shape;9391;p77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92" name="Google Shape;9392;p77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93" name="Google Shape;9393;p77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394" name="Google Shape;9394;p77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98" name="Shape 9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99" name="Google Shape;9399;p78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400" name="Google Shape;9400;p78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01" name="Google Shape;9401;p78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402" name="Google Shape;9402;p78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03" name="Google Shape;9403;p78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78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405" name="Google Shape;9405;p78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06" name="Google Shape;9406;p78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7" name="Google Shape;9407;p78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408" name="Google Shape;9408;p78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09" name="Google Shape;9409;p78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0" name="Google Shape;9410;p78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411" name="Google Shape;9411;p78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12" name="Google Shape;9412;p78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78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414" name="Google Shape;9414;p78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415" name="Google Shape;9415;p78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6" name="Google Shape;9416;p78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417" name="Google Shape;9417;p78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78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78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78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78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78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3" name="Google Shape;9423;p78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424" name="Google Shape;9424;p78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425" name="Google Shape;9425;p78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26" name="Google Shape;9426;p78"/>
              <p:cNvCxnSpPr>
                <a:stCxn id="9425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427" name="Google Shape;9427;p78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428" name="Google Shape;9428;p78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29" name="Google Shape;9429;p78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430" name="Google Shape;9430;p78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431" name="Google Shape;9431;p78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32" name="Google Shape;9432;p78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433" name="Google Shape;9433;p78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434" name="Google Shape;9434;p78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35" name="Google Shape;9435;p78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436" name="Google Shape;9436;p78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437" name="Google Shape;9437;p78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438" name="Google Shape;9438;p78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439" name="Google Shape;9439;p78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440" name="Google Shape;9440;p78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78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78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78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4" name="Google Shape;9444;p78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445" name="Google Shape;9445;p78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78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78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78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9" name="Google Shape;9449;p78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450" name="Google Shape;9450;p78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451" name="Google Shape;9451;p78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78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53" name="Google Shape;9453;p78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4" name="Google Shape;9454;p78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455" name="Google Shape;9455;p78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78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57" name="Google Shape;9457;p78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58" name="Google Shape;9458;p78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459" name="Google Shape;9459;p78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78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1" name="Google Shape;9461;p78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462" name="Google Shape;9462;p78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78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64" name="Google Shape;9464;p78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5" name="Google Shape;9465;p78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66" name="Google Shape;9466;p78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467" name="Google Shape;9467;p78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78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78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78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1" name="Google Shape;9471;p78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472" name="Google Shape;9472;p78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78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78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78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78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7" name="Google Shape;9477;p78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478" name="Google Shape;9478;p78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78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78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1" name="Google Shape;9481;p78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482" name="Google Shape;9482;p78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483" name="Google Shape;9483;p78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484" name="Google Shape;9484;p78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485" name="Google Shape;9485;p78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486" name="Google Shape;9486;p78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487" name="Google Shape;9487;p78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488" name="Google Shape;9488;p78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489" name="Google Shape;9489;p78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490" name="Google Shape;9490;p78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491" name="Google Shape;9491;p78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492" name="Google Shape;9492;p78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493" name="Google Shape;9493;p78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494" name="Google Shape;9494;p78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495" name="Google Shape;9495;p78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96" name="Google Shape;9496;p78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97" name="Google Shape;9497;p78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98" name="Google Shape;9498;p78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99" name="Google Shape;9499;p78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500" name="Google Shape;9500;p78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501" name="Google Shape;9501;p78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502" name="Google Shape;9502;p78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503" name="Google Shape;9503;p78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4" name="Google Shape;9504;p78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5" name="Google Shape;9505;p78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6" name="Google Shape;9506;p78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7" name="Google Shape;9507;p78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8" name="Google Shape;9508;p78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9" name="Google Shape;9509;p78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510" name="Google Shape;9510;p78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511" name="Google Shape;9511;p78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2" name="Google Shape;9512;p78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3" name="Google Shape;9513;p78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4" name="Google Shape;9514;p78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5" name="Google Shape;9515;p78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6" name="Google Shape;9516;p78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7" name="Google Shape;9517;p78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518" name="Google Shape;9518;p78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519" name="Google Shape;9519;p78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78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78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78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23" name="Google Shape;9523;p78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524" name="Google Shape;9524;p78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78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78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78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8" name="Google Shape;9528;p78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529" name="Google Shape;9529;p78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78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78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78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3" name="Google Shape;9533;p78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534" name="Google Shape;9534;p78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78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78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78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8" name="Google Shape;9538;p78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539" name="Google Shape;9539;p78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78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78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78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43" name="Google Shape;9543;p78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78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78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78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47" name="Google Shape;9547;p78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548" name="Google Shape;9548;p78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78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78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78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52" name="Google Shape;9552;p78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553" name="Google Shape;9553;p78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78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78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78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7" name="Google Shape;9557;p78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558" name="Google Shape;9558;p78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78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78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78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78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78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78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78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6" name="Google Shape;9566;p78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567" name="Google Shape;9567;p78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568" name="Google Shape;9568;p78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78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78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1" name="Google Shape;9571;p78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572" name="Google Shape;9572;p78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78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78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78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576" name="Google Shape;9576;p78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78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78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78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78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78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2" name="Google Shape;9582;p78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583" name="Google Shape;9583;p78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584" name="Google Shape;9584;p78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78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6" name="Google Shape;9586;p78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587" name="Google Shape;9587;p78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78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9" name="Google Shape;9589;p78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590" name="Google Shape;9590;p78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78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2" name="Google Shape;9592;p78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593" name="Google Shape;9593;p78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78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95" name="Google Shape;9595;p78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596" name="Google Shape;9596;p78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597" name="Google Shape;9597;p78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598" name="Google Shape;9598;p78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599" name="Google Shape;9599;p78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600" name="Google Shape;9600;p78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601" name="Google Shape;9601;p78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602" name="Google Shape;9602;p78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603" name="Google Shape;9603;p78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604" name="Google Shape;9604;p78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605" name="Google Shape;9605;p78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606" name="Google Shape;9606;p78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607" name="Google Shape;9607;p78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608" name="Google Shape;9608;p78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609" name="Google Shape;9609;p78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610" name="Google Shape;9610;p78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611" name="Google Shape;9611;p78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612" name="Google Shape;9612;p78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613" name="Google Shape;9613;p78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614" name="Google Shape;9614;p78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5" name="Google Shape;9615;p78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16" name="Google Shape;9616;p78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617" name="Google Shape;9617;p78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78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78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78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78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78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78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78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78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6" name="Google Shape;9626;p78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627" name="Google Shape;9627;p78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628" name="Google Shape;9628;p78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629" name="Google Shape;9629;p78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0" name="Google Shape;9630;p78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631" name="Google Shape;9631;p78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632" name="Google Shape;9632;p78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3" name="Google Shape;9633;p78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34" name="Google Shape;9634;p78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635" name="Google Shape;9635;p78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6" name="Google Shape;9636;p78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637" name="Google Shape;9637;p78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638" name="Google Shape;9638;p78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78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78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1" name="Google Shape;9641;p78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2" name="Google Shape;9642;p78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643" name="Google Shape;9643;p78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78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78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78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78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78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49" name="Google Shape;9649;p78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650" name="Google Shape;9650;p78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1" name="Google Shape;9651;p78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2" name="Google Shape;9652;p78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3" name="Google Shape;9653;p78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4" name="Google Shape;9654;p78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5" name="Google Shape;9655;p78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656" name="Google Shape;9656;p78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657" name="Google Shape;9657;p78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8" name="Google Shape;9658;p78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9" name="Google Shape;9659;p78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0" name="Google Shape;9660;p78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1" name="Google Shape;9661;p78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2" name="Google Shape;9662;p78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3" name="Google Shape;9663;p78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664" name="Google Shape;9664;p78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665" name="Google Shape;9665;p78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78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78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78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78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78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78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78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78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78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78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78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78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8" name="Google Shape;9678;p78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679" name="Google Shape;9679;p78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78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78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78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78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78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78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78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7" name="Google Shape;9687;p78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688" name="Google Shape;9688;p78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78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90" name="Google Shape;9690;p78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691" name="Google Shape;9691;p78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2" name="Google Shape;9692;p78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3" name="Google Shape;9693;p78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694" name="Google Shape;9694;p78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78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6" name="Google Shape;9696;p78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697" name="Google Shape;9697;p78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78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9" name="Google Shape;9699;p78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700" name="Google Shape;9700;p78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78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02" name="Google Shape;9702;p78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703" name="Google Shape;9703;p78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78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78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78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78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78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78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78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78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78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78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78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5" name="Google Shape;9715;p78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716" name="Google Shape;9716;p78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717" name="Google Shape;9717;p78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78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78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78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78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78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78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78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78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6" name="Google Shape;9726;p78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78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8" name="Google Shape;9728;p78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78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78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78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78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78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78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78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78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78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78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78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78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78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78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3" name="Google Shape;9743;p78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44" name="Google Shape;9744;p78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745" name="Google Shape;9745;p78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78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7" name="Google Shape;9747;p78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8" name="Google Shape;9748;p78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9" name="Google Shape;9749;p78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50" name="Google Shape;9750;p78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751" name="Google Shape;9751;p78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752" name="Google Shape;9752;p78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753" name="Google Shape;9753;p78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54" name="Google Shape;9754;p78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755" name="Google Shape;9755;p78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756" name="Google Shape;9756;p78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57" name="Google Shape;9757;p78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758" name="Google Shape;9758;p78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759" name="Google Shape;9759;p78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60" name="Google Shape;9760;p78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761" name="Google Shape;9761;p78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762" name="Google Shape;9762;p78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63" name="Google Shape;9763;p78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4" name="Google Shape;9764;p78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765" name="Google Shape;9765;p78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766" name="Google Shape;9766;p78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7" name="Google Shape;9767;p78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78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69" name="Google Shape;9769;p78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770" name="Google Shape;9770;p78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1" name="Google Shape;9771;p78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2" name="Google Shape;9772;p78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73" name="Google Shape;9773;p78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774" name="Google Shape;9774;p78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78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6" name="Google Shape;9776;p78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777" name="Google Shape;9777;p78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778" name="Google Shape;9778;p78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9" name="Google Shape;9779;p78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80" name="Google Shape;9780;p78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781" name="Google Shape;9781;p78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2" name="Google Shape;9782;p78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83" name="Google Shape;9783;p78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784" name="Google Shape;9784;p78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78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86" name="Google Shape;9786;p78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787" name="Google Shape;9787;p78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78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89" name="Google Shape;9789;p78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0" name="Google Shape;9790;p78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791" name="Google Shape;9791;p78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78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78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78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78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78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00" name="Shape 9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01" name="Google Shape;9801;p79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802" name="Google Shape;9802;p79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803" name="Google Shape;9803;p79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79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79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79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79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79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9" name="Google Shape;9809;p79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79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79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79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13" name="Google Shape;9813;p79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814" name="Google Shape;9814;p79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79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79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79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79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79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79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79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79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3" name="Google Shape;9823;p79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24" name="Google Shape;9824;p79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825" name="Google Shape;9825;p79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79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79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79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79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79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79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79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79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79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35" name="Google Shape;9835;p79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836" name="Google Shape;9836;p79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79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79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79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79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79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2" name="Google Shape;9842;p79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3" name="Google Shape;9843;p79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79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79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46" name="Google Shape;9846;p79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847" name="Google Shape;9847;p79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79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79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0" name="Google Shape;9850;p79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79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79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3" name="Google Shape;9853;p79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4" name="Google Shape;9854;p79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5" name="Google Shape;9855;p79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6" name="Google Shape;9856;p79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57" name="Google Shape;9857;p79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858" name="Google Shape;9858;p79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9" name="Google Shape;9859;p79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0" name="Google Shape;9860;p79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1" name="Google Shape;9861;p79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2" name="Google Shape;9862;p79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3" name="Google Shape;9863;p79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4" name="Google Shape;9864;p79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5" name="Google Shape;9865;p79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6" name="Google Shape;9866;p79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7" name="Google Shape;9867;p79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68" name="Google Shape;9868;p79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869" name="Google Shape;9869;p79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0" name="Google Shape;9870;p79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1" name="Google Shape;9871;p79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2" name="Google Shape;9872;p79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3" name="Google Shape;9873;p79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4" name="Google Shape;9874;p79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5" name="Google Shape;9875;p79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6" name="Google Shape;9876;p79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7" name="Google Shape;9877;p79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8" name="Google Shape;9878;p79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79" name="Google Shape;9879;p79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880" name="Google Shape;9880;p79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1" name="Google Shape;9881;p79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2" name="Google Shape;9882;p79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3" name="Google Shape;9883;p79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4" name="Google Shape;9884;p79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5" name="Google Shape;9885;p79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6" name="Google Shape;9886;p79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7" name="Google Shape;9887;p79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8" name="Google Shape;9888;p79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9" name="Google Shape;9889;p79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90" name="Google Shape;9890;p79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891" name="Google Shape;9891;p79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2" name="Google Shape;9892;p79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3" name="Google Shape;9893;p79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4" name="Google Shape;9894;p79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5" name="Google Shape;9895;p79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6" name="Google Shape;9896;p79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7" name="Google Shape;9897;p79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8" name="Google Shape;9898;p79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9" name="Google Shape;9899;p79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0" name="Google Shape;9900;p79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01" name="Google Shape;9901;p79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902" name="Google Shape;9902;p79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3" name="Google Shape;9903;p79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4" name="Google Shape;9904;p79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5" name="Google Shape;9905;p79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6" name="Google Shape;9906;p79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7" name="Google Shape;9907;p79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8" name="Google Shape;9908;p79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9" name="Google Shape;9909;p79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0" name="Google Shape;9910;p79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1" name="Google Shape;9911;p79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912" name="Google Shape;9912;p79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913" name="Google Shape;9913;p79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914" name="Google Shape;9914;p79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5" name="Google Shape;9915;p79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6" name="Google Shape;9916;p79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7" name="Google Shape;9917;p79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8" name="Google Shape;9918;p79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19" name="Google Shape;9919;p79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920" name="Google Shape;9920;p79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1" name="Google Shape;9921;p79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2" name="Google Shape;9922;p79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3" name="Google Shape;9923;p79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4" name="Google Shape;9924;p79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25" name="Google Shape;9925;p79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926" name="Google Shape;9926;p79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7" name="Google Shape;9927;p79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8" name="Google Shape;9928;p79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9" name="Google Shape;9929;p79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0" name="Google Shape;9930;p79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31" name="Google Shape;9931;p79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932" name="Google Shape;9932;p79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3" name="Google Shape;9933;p79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4" name="Google Shape;9934;p79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5" name="Google Shape;9935;p79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6" name="Google Shape;9936;p79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937" name="Google Shape;9937;p79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938" name="Google Shape;9938;p79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79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79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79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79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79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79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79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79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79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79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79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79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79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79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79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79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79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79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957" name="Google Shape;9957;p79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79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9" name="Google Shape;9959;p79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960" name="Google Shape;9960;p79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79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2" name="Google Shape;9962;p79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963" name="Google Shape;9963;p79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79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79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79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79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79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79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79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1" name="Google Shape;9971;p79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972" name="Google Shape;9972;p79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79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79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79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79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7" name="Google Shape;9977;p79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978" name="Google Shape;9978;p79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79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79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79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79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3" name="Google Shape;9983;p79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984" name="Google Shape;9984;p79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985" name="Google Shape;9985;p7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7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87" name="Google Shape;9987;p79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988" name="Google Shape;9988;p7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9" name="Google Shape;9989;p7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0" name="Google Shape;9990;p79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991" name="Google Shape;9991;p7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7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3" name="Google Shape;9993;p79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994" name="Google Shape;9994;p7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5" name="Google Shape;9995;p7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6" name="Google Shape;9996;p79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997" name="Google Shape;9997;p7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7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999" name="Google Shape;9999;p79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10000" name="Google Shape;10000;p79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0001" name="Google Shape;10001;p79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02" name="Google Shape;10002;p79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0003" name="Google Shape;10003;p79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0004" name="Google Shape;10004;p79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05" name="Google Shape;10005;p79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10006" name="Google Shape;10006;p79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10007" name="Google Shape;10007;p79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10008" name="Google Shape;10008;p79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0009" name="Google Shape;10009;p79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10" name="Google Shape;10010;p79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011" name="Google Shape;10011;p79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10012" name="Google Shape;10012;p79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79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79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79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79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79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79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79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79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79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79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79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79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5" name="Google Shape;10025;p79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10026" name="Google Shape;10026;p79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027" name="Google Shape;10027;p79"/>
            <p:cNvCxnSpPr>
              <a:stCxn id="10026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028" name="Google Shape;10028;p79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029" name="Google Shape;10029;p79"/>
            <p:cNvCxnSpPr>
              <a:endCxn id="10028" idx="3"/>
            </p:cNvCxnSpPr>
            <p:nvPr/>
          </p:nvCxnSpPr>
          <p:spPr>
            <a:xfrm rot="10800000">
              <a:off x="8059040" y="3735532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030" name="Google Shape;10030;p79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031" name="Google Shape;10031;p79"/>
            <p:cNvCxnSpPr>
              <a:stCxn id="10030" idx="1"/>
            </p:cNvCxnSpPr>
            <p:nvPr/>
          </p:nvCxnSpPr>
          <p:spPr>
            <a:xfrm rot="10800000">
              <a:off x="6175223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032" name="Google Shape;10032;p79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033" name="Google Shape;10033;p79"/>
            <p:cNvCxnSpPr>
              <a:endCxn id="10032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0034" name="Google Shape;10034;p79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10035" name="Google Shape;10035;p79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79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79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79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9" name="Google Shape;10039;p79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0040" name="Google Shape;10040;p79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10041" name="Google Shape;10041;p79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2" name="Google Shape;10042;p79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3" name="Google Shape;10043;p79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4" name="Google Shape;10044;p79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5" name="Google Shape;10045;p79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6" name="Google Shape;10046;p79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7" name="Google Shape;10047;p79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48" name="Google Shape;10048;p79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10049" name="Google Shape;10049;p79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0" name="Google Shape;10050;p79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1" name="Google Shape;10051;p79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2" name="Google Shape;10052;p79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3" name="Google Shape;10053;p79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4" name="Google Shape;10054;p79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5" name="Google Shape;10055;p79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56" name="Google Shape;10056;p79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10057" name="Google Shape;10057;p79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8" name="Google Shape;10058;p79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9" name="Google Shape;10059;p79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0" name="Google Shape;10060;p79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1" name="Google Shape;10061;p79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2" name="Google Shape;10062;p79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3" name="Google Shape;10063;p79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64" name="Google Shape;10064;p79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10065" name="Google Shape;10065;p79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6" name="Google Shape;10066;p79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7" name="Google Shape;10067;p79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8" name="Google Shape;10068;p79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9" name="Google Shape;10069;p79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0" name="Google Shape;10070;p79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1" name="Google Shape;10071;p79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72" name="Google Shape;10072;p79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10073" name="Google Shape;10073;p79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4" name="Google Shape;10074;p79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5" name="Google Shape;10075;p79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6" name="Google Shape;10076;p79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7" name="Google Shape;10077;p79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8" name="Google Shape;10078;p79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9" name="Google Shape;10079;p79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80" name="Google Shape;10080;p79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0081" name="Google Shape;10081;p79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82" name="Google Shape;10082;p79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0083" name="Google Shape;10083;p79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10084" name="Google Shape;10084;p79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5" name="Google Shape;10085;p79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6" name="Google Shape;10086;p79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7" name="Google Shape;10087;p79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8" name="Google Shape;10088;p79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9" name="Google Shape;10089;p79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79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91" name="Google Shape;10091;p79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10092" name="Google Shape;10092;p79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3" name="Google Shape;10093;p79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4" name="Google Shape;10094;p79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5" name="Google Shape;10095;p79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79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7" name="Google Shape;10097;p79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8" name="Google Shape;10098;p79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99" name="Google Shape;10099;p79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10100" name="Google Shape;10100;p79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79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79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79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104" name="Google Shape;10104;p79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105" name="Google Shape;10105;p79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106" name="Google Shape;10106;p79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0107" name="Google Shape;10107;p79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10108" name="Google Shape;10108;p79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9" name="Google Shape;10109;p79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10110" name="Google Shape;10110;p79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79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79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79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79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79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79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79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8" name="Google Shape;10118;p79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10119" name="Google Shape;10119;p79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10120" name="Google Shape;10120;p79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10121" name="Google Shape;10121;p79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2" name="Google Shape;10122;p79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23" name="Google Shape;10123;p79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0124" name="Google Shape;10124;p79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25" name="Google Shape;10125;p79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126" name="Google Shape;10126;p79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10127" name="Google Shape;10127;p79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10128" name="Google Shape;10128;p79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9" name="Google Shape;10129;p79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30" name="Google Shape;10130;p79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0131" name="Google Shape;10131;p79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32" name="Google Shape;10132;p79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133" name="Google Shape;10133;p79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10134" name="Google Shape;10134;p79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0135" name="Google Shape;10135;p79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6" name="Google Shape;10136;p79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37" name="Google Shape;10137;p79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0138" name="Google Shape;10138;p79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39" name="Google Shape;10139;p79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140" name="Google Shape;10140;p79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10141" name="Google Shape;10141;p79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10142" name="Google Shape;10142;p79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3" name="Google Shape;10143;p79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44" name="Google Shape;10144;p79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0145" name="Google Shape;10145;p79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46" name="Google Shape;10146;p79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10147" name="Google Shape;10147;p79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10148" name="Google Shape;10148;p79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0149" name="Google Shape;10149;p79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50" name="Google Shape;10150;p79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0151" name="Google Shape;10151;p79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52" name="Google Shape;10152;p79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153" name="Google Shape;10153;p79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0154" name="Google Shape;10154;p79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55" name="Google Shape;10155;p79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0156" name="Google Shape;10156;p79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57" name="Google Shape;10157;p79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158" name="Google Shape;10158;p79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0159" name="Google Shape;10159;p79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60" name="Google Shape;10160;p79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0161" name="Google Shape;10161;p79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62" name="Google Shape;10162;p79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0163" name="Google Shape;10163;p79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0164" name="Google Shape;10164;p79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65" name="Google Shape;10165;p79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0166" name="Google Shape;10166;p79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167" name="Google Shape;10167;p79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171" name="Shape 10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2" name="Google Shape;10172;p8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73" name="Google Shape;10173;p80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74" name="Google Shape;10174;p80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10175" name="Google Shape;10175;p80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80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80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80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80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80" name="Google Shape;10180;p80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81" name="Google Shape;10181;p80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10182" name="Google Shape;10182;p80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80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80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5" name="Google Shape;10185;p80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10186" name="Google Shape;10186;p80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80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80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80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0" name="Google Shape;10190;p80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10191" name="Google Shape;10191;p80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80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80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80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5" name="Google Shape;10195;p80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10196" name="Google Shape;10196;p80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80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80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80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80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01" name="Google Shape;10201;p80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02" name="Google Shape;10202;p80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10203" name="Google Shape;10203;p80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80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80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06" name="Google Shape;10206;p80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07" name="Google Shape;10207;p80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10208" name="Google Shape;10208;p80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80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80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80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2" name="Google Shape;10212;p80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10213" name="Google Shape;10213;p80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80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5" name="Google Shape;10215;p80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10216" name="Google Shape;10216;p80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80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8" name="Google Shape;10218;p80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10219" name="Google Shape;10219;p80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80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80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80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80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80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5" name="Google Shape;10225;p80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10226" name="Google Shape;10226;p80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80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80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80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80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80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80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80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80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80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80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80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80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80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80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80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80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3" name="Google Shape;10243;p80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10244" name="Google Shape;10244;p80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80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80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80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80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80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0" name="Google Shape;10250;p80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10251" name="Google Shape;10251;p80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80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80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80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80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6" name="Google Shape;10256;p80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10257" name="Google Shape;10257;p80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80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9" name="Google Shape;10259;p80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10260" name="Google Shape;10260;p80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80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80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3" name="Google Shape;10263;p80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10264" name="Google Shape;10264;p80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80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80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80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10268" name="Google Shape;10268;p80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80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0" name="Google Shape;10270;p80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10271" name="Google Shape;10271;p80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80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80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80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80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10276" name="Google Shape;10276;p80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80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8" name="Google Shape;10278;p80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10279" name="Google Shape;10279;p80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80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80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80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80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80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80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80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80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80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80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80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80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80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80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80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80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80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7" name="Google Shape;10297;p80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10298" name="Google Shape;10298;p80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80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80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80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80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80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04" name="Google Shape;10304;p80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05" name="Google Shape;10305;p80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10306" name="Google Shape;10306;p80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80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80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80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80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80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2" name="Google Shape;10312;p80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10313" name="Google Shape;10313;p80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80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80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80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80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80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9" name="Google Shape;10319;p80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10320" name="Google Shape;10320;p80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80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80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23" name="Google Shape;10323;p80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24" name="Google Shape;10324;p80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10325" name="Google Shape;10325;p80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80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80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80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80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80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31" name="Google Shape;10331;p80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32" name="Google Shape;10332;p80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10333" name="Google Shape;10333;p80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80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80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6" name="Google Shape;10336;p80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10337" name="Google Shape;10337;p80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80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80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80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80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80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80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80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80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80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80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80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80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80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80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80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80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4" name="Google Shape;10354;p80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355" name="Google Shape;10355;p80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80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80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80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80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80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80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80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80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80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80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80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80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80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9" name="Google Shape;10369;p80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370" name="Google Shape;10370;p80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80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80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80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80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80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80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80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80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9" name="Google Shape;10379;p80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380" name="Google Shape;10380;p80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80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80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80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80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80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80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7" name="Google Shape;10387;p80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388" name="Google Shape;10388;p80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80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0" name="Google Shape;10390;p80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391" name="Google Shape;10391;p80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80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93" name="Google Shape;10393;p80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4" name="Google Shape;10394;p80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395" name="Google Shape;10395;p80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80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80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80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80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80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80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2" name="Google Shape;10402;p80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403" name="Google Shape;10403;p80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80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5" name="Google Shape;10405;p80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06" name="Google Shape;10406;p80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407" name="Google Shape;10407;p80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80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9" name="Google Shape;10409;p80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410" name="Google Shape;10410;p80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80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80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80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80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5" name="Google Shape;10415;p80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416" name="Google Shape;10416;p80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80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80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80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80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21" name="Google Shape;10421;p80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22" name="Google Shape;10422;p80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423" name="Google Shape;10423;p80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80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80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80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80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80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429" name="Google Shape;10429;p80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80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80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80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80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4" name="Google Shape;10434;p80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435" name="Google Shape;10435;p80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80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80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80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80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0" name="Google Shape;10440;p80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441" name="Google Shape;10441;p80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80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80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4" name="Google Shape;10444;p80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445" name="Google Shape;10445;p80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80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80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80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9" name="Google Shape;10449;p80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450" name="Google Shape;10450;p80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80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80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80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4" name="Google Shape;10454;p80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455" name="Google Shape;10455;p80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80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80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8" name="Google Shape;10458;p80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459" name="Google Shape;10459;p80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80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1" name="Google Shape;10461;p80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2" name="Google Shape;10462;p80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463" name="Google Shape;10463;p80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80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80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80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80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80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9" name="Google Shape;10469;p80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470" name="Google Shape;10470;p80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80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2" name="Google Shape;10472;p80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473" name="Google Shape;10473;p80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80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80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80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80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80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9" name="Google Shape;10479;p80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480" name="Google Shape;10480;p80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80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2" name="Google Shape;10482;p80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483" name="Google Shape;10483;p80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80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80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80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80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80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80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80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80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80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3" name="Google Shape;10493;p80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494" name="Google Shape;10494;p80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80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80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80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8" name="Google Shape;10498;p80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499" name="Google Shape;10499;p80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80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80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80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80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80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80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80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80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80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80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80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11" name="Google Shape;10511;p80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12" name="Google Shape;10512;p80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513" name="Google Shape;10513;p80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80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80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80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80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80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80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0" name="Google Shape;10520;p80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521" name="Google Shape;10521;p80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80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80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80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80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80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80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80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9" name="Google Shape;10529;p80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530" name="Google Shape;10530;p80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80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80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80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4" name="Google Shape;10534;p80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535" name="Google Shape;10535;p80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80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80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80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9" name="Google Shape;10539;p80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540" name="Google Shape;10540;p80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80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80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80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80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48" name="Shape 10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9" name="Google Shape;10549;p81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0" name="Google Shape;10550;p81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51" name="Google Shape;10551;p81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552" name="Google Shape;10552;p81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81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81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81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81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7" name="Google Shape;10557;p81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558" name="Google Shape;10558;p81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81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81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81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2" name="Google Shape;10562;p81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563" name="Google Shape;10563;p81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81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81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81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81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81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81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0" name="Google Shape;10570;p81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571" name="Google Shape;10571;p81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81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81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574" name="Google Shape;10574;p81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81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6" name="Google Shape;10576;p81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577" name="Google Shape;10577;p81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81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79" name="Google Shape;10579;p81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0" name="Google Shape;10580;p81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581" name="Google Shape;10581;p81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81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81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81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5" name="Google Shape;10585;p81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6" name="Google Shape;10586;p81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7" name="Google Shape;10587;p81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588" name="Google Shape;10588;p81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81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81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81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81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593" name="Google Shape;10593;p81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81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81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81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81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598" name="Google Shape;10598;p81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81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81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81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81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81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81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81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81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81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8" name="Google Shape;10608;p81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609" name="Google Shape;10609;p81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81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81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81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81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81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81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81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81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8" name="Google Shape;10618;p81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9" name="Google Shape;10619;p81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620" name="Google Shape;10620;p81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81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81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3" name="Google Shape;10623;p81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624" name="Google Shape;10624;p81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81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81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81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81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81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81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1" name="Google Shape;10631;p81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632" name="Google Shape;10632;p81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81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81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81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36" name="Google Shape;10636;p81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37" name="Google Shape;10637;p81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638" name="Google Shape;10638;p81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81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81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641" name="Google Shape;10641;p81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81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81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81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81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81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7" name="Google Shape;10647;p81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648" name="Google Shape;10648;p81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81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0" name="Google Shape;10650;p81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651" name="Google Shape;10651;p81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81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3" name="Google Shape;10653;p81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654" name="Google Shape;10654;p81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81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81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7" name="Google Shape;10657;p81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658" name="Google Shape;10658;p81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81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81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81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2" name="Google Shape;10662;p81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663" name="Google Shape;10663;p81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81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5" name="Google Shape;10665;p81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666" name="Google Shape;10666;p81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81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81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81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81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1" name="Google Shape;10671;p81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672" name="Google Shape;10672;p81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81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81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81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81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81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81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81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0" name="Google Shape;10680;p81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681" name="Google Shape;10681;p81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81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81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81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81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81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81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81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81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81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81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2" name="Google Shape;10692;p81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693" name="Google Shape;10693;p81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81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81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81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81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8" name="Google Shape;10698;p81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699" name="Google Shape;10699;p81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81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81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702" name="Google Shape;10702;p81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81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4" name="Google Shape;10704;p81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705" name="Google Shape;10705;p81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81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81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81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9" name="Google Shape;10709;p81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710" name="Google Shape;10710;p81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81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2" name="Google Shape;10712;p81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713" name="Google Shape;10713;p81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81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81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6" name="Google Shape;10716;p81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717" name="Google Shape;10717;p81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81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81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0" name="Google Shape;10720;p81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721" name="Google Shape;10721;p81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81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23" name="Google Shape;10723;p81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4" name="Google Shape;10724;p81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5" name="Google Shape;10725;p81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26" name="Google Shape;10726;p81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727" name="Google Shape;10727;p81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81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81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81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81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81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81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81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81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81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7" name="Google Shape;10737;p81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738" name="Google Shape;10738;p81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81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81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81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81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743" name="Google Shape;10743;p81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81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45" name="Google Shape;10745;p81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46" name="Google Shape;10746;p81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747" name="Google Shape;10747;p81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81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81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0" name="Google Shape;10750;p81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751" name="Google Shape;10751;p81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81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81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81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81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81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81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81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81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0" name="Google Shape;10760;p81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761" name="Google Shape;10761;p81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81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81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81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65" name="Google Shape;10765;p81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66" name="Google Shape;10766;p81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767" name="Google Shape;10767;p81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81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81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0" name="Google Shape;10770;p81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771" name="Google Shape;10771;p81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81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3" name="Google Shape;10773;p81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774" name="Google Shape;10774;p81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81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81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81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81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9" name="Google Shape;10779;p81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780" name="Google Shape;10780;p81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81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81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81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4" name="Google Shape;10784;p81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785" name="Google Shape;10785;p81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81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7" name="Google Shape;10787;p81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8" name="Google Shape;10788;p81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9" name="Google Shape;10789;p81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790" name="Google Shape;10790;p81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81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81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81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794" name="Google Shape;10794;p81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81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81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81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81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9" name="Google Shape;10799;p81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800" name="Google Shape;10800;p81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81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02" name="Google Shape;10802;p81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03" name="Google Shape;10803;p81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804" name="Google Shape;10804;p81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81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81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81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81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9" name="Google Shape;10809;p81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810" name="Google Shape;10810;p81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81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81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81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81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81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81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81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81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81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81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81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22" name="Google Shape;10822;p81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23" name="Google Shape;10823;p81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824" name="Google Shape;10824;p81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81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81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27" name="Google Shape;10827;p81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8" name="Google Shape;10828;p81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29" name="Google Shape;10829;p81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830" name="Google Shape;10830;p81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81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81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3" name="Google Shape;10833;p81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34" name="Google Shape;10834;p81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835" name="Google Shape;10835;p81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81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81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8" name="Google Shape;10838;p81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839" name="Google Shape;10839;p81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81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81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81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43" name="Google Shape;10843;p81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4" name="Google Shape;10844;p81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845" name="Google Shape;10845;p81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81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81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81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81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81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81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81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81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81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5" name="Google Shape;10855;p81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856" name="Google Shape;10856;p81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81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81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81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81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1" name="Google Shape;10861;p81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862" name="Google Shape;10862;p81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81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4" name="Google Shape;10864;p81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865" name="Google Shape;10865;p81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81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81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81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81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81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81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81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81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81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81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81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81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78" name="Google Shape;10878;p81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79" name="Google Shape;10879;p81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880" name="Google Shape;10880;p81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81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81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81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81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81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81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81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81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81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81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81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81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893" name="Google Shape;10893;p81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81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5" name="Google Shape;10895;p81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896" name="Google Shape;10896;p81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81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81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81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900" name="Google Shape;10900;p81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81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81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81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4" name="Google Shape;10904;p81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905" name="Google Shape;10905;p81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81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81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8" name="Google Shape;10908;p81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09" name="Google Shape;10909;p81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910" name="Google Shape;10910;p81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81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2" name="Google Shape;10912;p81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913" name="Google Shape;10913;p81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81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81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6" name="Google Shape;10916;p81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917" name="Google Shape;10917;p81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81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81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81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81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81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23" name="Google Shape;10923;p81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4" name="Google Shape;10924;p81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25" name="Google Shape;10925;p81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926" name="Google Shape;10926;p81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81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81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81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930" name="Google Shape;10930;p81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81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81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81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934" name="Google Shape;10934;p81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81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6" name="Google Shape;10936;p81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937" name="Google Shape;10937;p81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81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9" name="Google Shape;10939;p81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940" name="Google Shape;10940;p81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81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81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81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44" name="Google Shape;10944;p81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45" name="Google Shape;10945;p81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946" name="Google Shape;10946;p81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81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8" name="Google Shape;10948;p81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949" name="Google Shape;10949;p81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81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81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81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3" name="Google Shape;10953;p81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954" name="Google Shape;10954;p81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81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81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7" name="Google Shape;10957;p81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958" name="Google Shape;10958;p81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81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0" name="Google Shape;10960;p81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961" name="Google Shape;10961;p81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81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81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81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81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81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81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68" name="Google Shape;10968;p81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9" name="Google Shape;10969;p81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70" name="Google Shape;10970;p81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971" name="Google Shape;10971;p81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81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3" name="Google Shape;10973;p81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974" name="Google Shape;10974;p81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81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979" name="Shape 10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0" name="Google Shape;10980;p82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1" name="Google Shape;10981;p82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82" name="Google Shape;10982;p82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983" name="Google Shape;10983;p82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82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82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82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82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82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82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82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82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82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82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82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82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6" name="Google Shape;10996;p82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997" name="Google Shape;10997;p82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82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82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82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82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82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1003" name="Google Shape;11003;p82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82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82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82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82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82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82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82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82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82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82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82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82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82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82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82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82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0" name="Google Shape;11020;p82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1021" name="Google Shape;11021;p82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82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82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82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5" name="Google Shape;11025;p82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1026" name="Google Shape;11026;p82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82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82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82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82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82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82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82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82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82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82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82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82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82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82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82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82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3" name="Google Shape;11043;p82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1044" name="Google Shape;11044;p82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82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82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82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82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9" name="Google Shape;11049;p82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1050" name="Google Shape;11050;p82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82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82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82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82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82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82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7" name="Google Shape;11057;p82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1058" name="Google Shape;11058;p82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82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82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82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82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82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4" name="Google Shape;11064;p82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1065" name="Google Shape;11065;p82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82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82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82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82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82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82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82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82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4" name="Google Shape;11074;p82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1075" name="Google Shape;11075;p82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82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82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82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82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82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1081" name="Google Shape;11081;p82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82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82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82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82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82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82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82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82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82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82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82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82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82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82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82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82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8" name="Google Shape;11098;p82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1099" name="Google Shape;11099;p82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82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82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82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82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82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1105" name="Google Shape;11105;p82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82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82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82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9" name="Google Shape;11109;p82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1110" name="Google Shape;11110;p82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82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82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82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4" name="Google Shape;11114;p82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1115" name="Google Shape;11115;p82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82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82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82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9" name="Google Shape;11119;p82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1120" name="Google Shape;11120;p82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82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82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82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82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82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82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82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82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82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82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82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82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82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82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82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82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7" name="Google Shape;11137;p82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1138" name="Google Shape;11138;p82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82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0" name="Google Shape;11140;p82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1141" name="Google Shape;11141;p82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82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43" name="Google Shape;11143;p82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44" name="Google Shape;11144;p82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1145" name="Google Shape;11145;p82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82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82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82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9" name="Google Shape;11149;p82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1150" name="Google Shape;11150;p82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82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82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82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82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82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82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82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82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82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82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82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82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3" name="Google Shape;11163;p82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1164" name="Google Shape;11164;p82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82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82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82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8" name="Google Shape;11168;p82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69" name="Google Shape;11169;p82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1170" name="Google Shape;11170;p82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82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82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82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82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82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82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82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82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82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82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82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82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82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82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82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82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7" name="Google Shape;11187;p82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1188" name="Google Shape;11188;p82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82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82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1" name="Google Shape;11191;p82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1192" name="Google Shape;11192;p82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82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82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95" name="Google Shape;11195;p82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96" name="Google Shape;11196;p82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1197" name="Google Shape;11197;p82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82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82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82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82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1202" name="Google Shape;11202;p82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82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82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1205" name="Google Shape;11205;p82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82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82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82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82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82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82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82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82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82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82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1216" name="Google Shape;11216;p82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82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82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82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82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1" name="Google Shape;11221;p82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1222" name="Google Shape;11222;p82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82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82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82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82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82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82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9" name="Google Shape;11229;p82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1230" name="Google Shape;11230;p82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82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82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82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82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82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82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82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82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82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82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82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82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43" name="Google Shape;11243;p82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44" name="Google Shape;11244;p82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1245" name="Google Shape;11245;p82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82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82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8" name="Google Shape;11248;p82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1249" name="Google Shape;11249;p82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82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82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82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82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82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5" name="Google Shape;11255;p82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1256" name="Google Shape;11256;p82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82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82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82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1260" name="Google Shape;11260;p82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82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82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82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82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82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6" name="Google Shape;11266;p82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1267" name="Google Shape;11267;p82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82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9" name="Google Shape;11269;p82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1270" name="Google Shape;11270;p82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82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82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82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4" name="Google Shape;11274;p82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1275" name="Google Shape;11275;p82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82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7" name="Google Shape;11277;p82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1278" name="Google Shape;11278;p82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82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82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82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82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82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82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5" name="Google Shape;11285;p82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1286" name="Google Shape;11286;p82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82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82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9" name="Google Shape;11289;p82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1290" name="Google Shape;11290;p82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82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82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82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82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82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82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82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82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9" name="Google Shape;11299;p82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1300" name="Google Shape;11300;p82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82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82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82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82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82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82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82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8" name="Google Shape;11308;p82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1309" name="Google Shape;11309;p82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82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82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82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82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82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82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82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82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82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82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82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82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82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82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82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5" name="Google Shape;11325;p82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1326" name="Google Shape;11326;p82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82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82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82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82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1" name="Google Shape;11331;p82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1332" name="Google Shape;11332;p82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82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82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82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82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82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82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82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82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82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82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82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82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82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82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82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82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82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82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82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2" name="Google Shape;11352;p82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353" name="Google Shape;11353;p82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82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82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82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82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8" name="Google Shape;11358;p82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359" name="Google Shape;11359;p82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82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82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82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82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82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82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82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82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82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82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0" name="Google Shape;11370;p82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371" name="Google Shape;11371;p82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82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82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82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82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82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82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82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82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82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82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82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3" name="Google Shape;11383;p82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384" name="Google Shape;11384;p82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82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82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82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388" name="Google Shape;11388;p82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82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82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82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82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82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82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82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6" name="Google Shape;11396;p82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397" name="Google Shape;11397;p82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82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82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82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01" name="Google Shape;11401;p82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02" name="Google Shape;11402;p82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403" name="Google Shape;11403;p82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82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82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82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82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82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82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82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1" name="Google Shape;11411;p82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412" name="Google Shape;11412;p82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82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82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5" name="Google Shape;11415;p82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416" name="Google Shape;11416;p82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82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8" name="Google Shape;11418;p82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419" name="Google Shape;11419;p82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82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82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82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82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4" name="Google Shape;11424;p82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425" name="Google Shape;11425;p82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82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82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8" name="Google Shape;11428;p82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429" name="Google Shape;11429;p82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82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82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82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82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82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82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6" name="Google Shape;11436;p82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437" name="Google Shape;11437;p82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82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82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82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1" name="Google Shape;11441;p82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442" name="Google Shape;11442;p82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82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82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82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82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82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82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82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0" name="Google Shape;11450;p82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451" name="Google Shape;11451;p82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82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82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82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82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82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82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82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82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0" name="Google Shape;11460;p82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461" name="Google Shape;11461;p82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82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82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82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82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82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82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468" name="Google Shape;11468;p82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82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82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82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82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3" name="Google Shape;11473;p82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474" name="Google Shape;11474;p82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82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82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82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8" name="Google Shape;11478;p82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479" name="Google Shape;11479;p82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82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82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82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82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4" name="Google Shape;11484;p82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485" name="Google Shape;11485;p82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82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82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82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82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0" name="Google Shape;11490;p82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491" name="Google Shape;11491;p82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92" name="Google Shape;11492;p82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493" name="Google Shape;11493;p82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4" name="Google Shape;11494;p82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5" name="Google Shape;11495;p82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496" name="Google Shape;11496;p82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497" name="Google Shape;11497;p82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82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82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82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82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82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82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82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82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82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7" name="Google Shape;11507;p82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508" name="Google Shape;11508;p82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82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82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82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82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82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82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82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82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82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82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82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82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1" name="Google Shape;11521;p82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522" name="Google Shape;11522;p82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82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82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82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82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82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8" name="Google Shape;11528;p82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529" name="Google Shape;11529;p82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82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82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82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82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82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5" name="Google Shape;11535;p82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536" name="Google Shape;11536;p82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82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82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82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82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541" name="Google Shape;11541;p82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82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82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82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82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82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82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82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82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82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82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2" name="Google Shape;11552;p82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553" name="Google Shape;11553;p82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82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82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82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7" name="Google Shape;11557;p82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558" name="Google Shape;11558;p82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82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0" name="Google Shape;11560;p82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561" name="Google Shape;11561;p82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82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82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82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82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6" name="Google Shape;11566;p82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567" name="Google Shape;11567;p82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82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82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70" name="Google Shape;11570;p82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71" name="Google Shape;11571;p82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572" name="Google Shape;11572;p82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82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4" name="Google Shape;11574;p82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575" name="Google Shape;11575;p82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82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82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82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9" name="Google Shape;11579;p82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580" name="Google Shape;11580;p82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82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82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82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82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82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82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82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82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82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82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1" name="Google Shape;11591;p82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592" name="Google Shape;11592;p82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82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82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82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6" name="Google Shape;11596;p82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597" name="Google Shape;11597;p82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82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82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82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82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82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82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82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82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6" name="Google Shape;11606;p82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607" name="Google Shape;11607;p82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82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82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82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82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82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82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82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5" name="Google Shape;11615;p82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616" name="Google Shape;11616;p82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82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8" name="Google Shape;11618;p82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619" name="Google Shape;11619;p82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82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82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82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3" name="Google Shape;11623;p82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624" name="Google Shape;11624;p82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82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82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82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82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82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82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82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82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82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4" name="Google Shape;11634;p82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635" name="Google Shape;11635;p82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82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82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82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82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0" name="Google Shape;11640;p82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641" name="Google Shape;11641;p82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82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82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644" name="Google Shape;11644;p82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82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82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82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82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82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82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1" name="Google Shape;11651;p82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652" name="Google Shape;11652;p82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82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82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82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82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82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82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82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82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82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82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82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82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82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82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82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82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82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70" name="Google Shape;11670;p82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71" name="Google Shape;11671;p82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672" name="Google Shape;11672;p82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82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82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82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6" name="Google Shape;11676;p82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677" name="Google Shape;11677;p82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82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82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82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82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82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82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82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82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82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87" name="Google Shape;11687;p82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88" name="Google Shape;11688;p82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689" name="Google Shape;11689;p82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82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1" name="Google Shape;11691;p82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692" name="Google Shape;11692;p82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82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82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82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82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82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8" name="Google Shape;11698;p82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699" name="Google Shape;11699;p82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82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01" name="Google Shape;11701;p82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02" name="Google Shape;11702;p82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703" name="Google Shape;11703;p82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82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82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82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82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82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9" name="Google Shape;11709;p82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710" name="Google Shape;11710;p82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82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82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82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82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82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82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82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82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82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82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82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82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82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82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82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82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82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28" name="Google Shape;11728;p82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29" name="Google Shape;11729;p82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730" name="Google Shape;11730;p82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82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2" name="Google Shape;11732;p82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733" name="Google Shape;11733;p82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82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82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82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7" name="Google Shape;11737;p82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738" name="Google Shape;11738;p82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82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82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82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82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3" name="Google Shape;11743;p82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744" name="Google Shape;11744;p82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82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82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82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8" name="Google Shape;11748;p82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749" name="Google Shape;11749;p82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82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1" name="Google Shape;11751;p82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752" name="Google Shape;11752;p82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82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82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82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82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82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82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82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82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82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82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82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82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82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82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82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82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772" name="Shape 1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3" name="Google Shape;11773;p83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74" name="Google Shape;11774;p83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75" name="Google Shape;11775;p83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776" name="Google Shape;11776;p83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83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83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83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83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83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83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3" name="Google Shape;11783;p83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784" name="Google Shape;11784;p83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83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83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7" name="Google Shape;11787;p83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788" name="Google Shape;11788;p83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83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83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83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83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3" name="Google Shape;11793;p83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794" name="Google Shape;11794;p83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83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6" name="Google Shape;11796;p83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797" name="Google Shape;11797;p83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83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83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83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83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83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803" name="Google Shape;11803;p83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83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83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83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83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83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83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0" name="Google Shape;11810;p83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811" name="Google Shape;11811;p83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83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83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83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83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83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83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83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9" name="Google Shape;11819;p83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820" name="Google Shape;11820;p83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83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83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3" name="Google Shape;11823;p83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824" name="Google Shape;11824;p83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83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83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83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83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83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83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1" name="Google Shape;11831;p83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832" name="Google Shape;11832;p83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83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83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83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83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83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83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9" name="Google Shape;11839;p83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0" name="Google Shape;11840;p83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841" name="Google Shape;11841;p83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83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83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4" name="Google Shape;11844;p83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845" name="Google Shape;11845;p83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83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83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83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83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0" name="Google Shape;11850;p83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851" name="Google Shape;11851;p83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83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83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83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83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83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7" name="Google Shape;11857;p83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858" name="Google Shape;11858;p83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83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83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83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83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83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83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5" name="Google Shape;11865;p83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866" name="Google Shape;11866;p83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83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83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83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83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83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83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3" name="Google Shape;11873;p83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874" name="Google Shape;11874;p83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83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83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83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83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83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0" name="Google Shape;11880;p83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881" name="Google Shape;11881;p83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83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83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83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5" name="Google Shape;11885;p83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886" name="Google Shape;11886;p83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83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83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83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0" name="Google Shape;11890;p83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891" name="Google Shape;11891;p83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83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83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83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83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6" name="Google Shape;11896;p83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897" name="Google Shape;11897;p83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83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83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83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83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83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83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4" name="Google Shape;11904;p83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905" name="Google Shape;11905;p83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83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83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83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83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83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911" name="Google Shape;11911;p83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83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83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83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83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83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7" name="Google Shape;11917;p83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918" name="Google Shape;11918;p83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83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83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83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83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83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4" name="Google Shape;11924;p83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925" name="Google Shape;11925;p83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83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83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83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9" name="Google Shape;11929;p83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930" name="Google Shape;11930;p83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83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83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83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83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83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6" name="Google Shape;11936;p83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937" name="Google Shape;11937;p83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83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83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83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1" name="Google Shape;11941;p83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942" name="Google Shape;11942;p83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83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83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83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83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7" name="Google Shape;11947;p83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948" name="Google Shape;11948;p83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83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83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83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2" name="Google Shape;11952;p83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953" name="Google Shape;11953;p83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83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83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83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83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8" name="Google Shape;11958;p83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959" name="Google Shape;11959;p83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83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83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83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83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83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83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83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967" name="Google Shape;11967;p83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83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83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83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83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2" name="Google Shape;11972;p83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973" name="Google Shape;11973;p83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83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83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83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7" name="Google Shape;11977;p83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978" name="Google Shape;11978;p83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83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83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83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83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3" name="Google Shape;11983;p83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984" name="Google Shape;11984;p83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83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83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83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83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9" name="Google Shape;11989;p83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990" name="Google Shape;11990;p83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83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83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83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83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5" name="Google Shape;11995;p83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996" name="Google Shape;11996;p83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83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83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83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2000" name="Google Shape;12000;p83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83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83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83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4" name="Google Shape;12004;p83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2005" name="Google Shape;12005;p83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83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83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83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83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83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1" name="Google Shape;12011;p83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2012" name="Google Shape;12012;p83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83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83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2015" name="Google Shape;12015;p83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83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83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83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83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83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1" name="Google Shape;12021;p83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2022" name="Google Shape;12022;p83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83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83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83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83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83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83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2029" name="Google Shape;12029;p83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83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83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83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83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83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83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83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83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83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9" name="Google Shape;12039;p83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2040" name="Google Shape;12040;p83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83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83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83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83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83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83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83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8" name="Google Shape;12048;p83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2049" name="Google Shape;12049;p83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83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83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83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83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83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83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83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83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83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83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83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83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83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83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83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83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83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83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83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83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83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83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2" name="Google Shape;12072;p83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2073" name="Google Shape;12073;p83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83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83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83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83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8" name="Google Shape;12078;p83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2079" name="Google Shape;12079;p83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83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83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2" name="Google Shape;12082;p83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2083" name="Google Shape;12083;p83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83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83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83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83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83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83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83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1" name="Google Shape;12091;p83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2092" name="Google Shape;12092;p83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83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83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83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83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83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83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83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0" name="Google Shape;12100;p83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2101" name="Google Shape;12101;p83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83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83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83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83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83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83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83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9" name="Google Shape;12109;p83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2110" name="Google Shape;12110;p83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83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83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83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83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83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83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83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83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83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0" name="Google Shape;12120;p83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2121" name="Google Shape;12121;p83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83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83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83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83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83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7" name="Google Shape;12127;p83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2128" name="Google Shape;12128;p83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83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83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83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83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83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4" name="Google Shape;12134;p83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2135" name="Google Shape;12135;p83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83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83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83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83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0" name="Google Shape;12140;p83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2141" name="Google Shape;12141;p83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83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83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83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83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6" name="Google Shape;12146;p83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2147" name="Google Shape;12147;p83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83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83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83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1" name="Google Shape;12151;p83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2152" name="Google Shape;12152;p83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83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83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83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83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83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8" name="Google Shape;12158;p83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2159" name="Google Shape;12159;p83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83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83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83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83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4" name="Google Shape;12164;p83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2165" name="Google Shape;12165;p83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83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83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83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83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83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83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83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83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83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83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6" name="Google Shape;12176;p83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2177" name="Google Shape;12177;p83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83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83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83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83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83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83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83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5" name="Google Shape;12185;p83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2186" name="Google Shape;12186;p83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83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83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83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83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83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83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83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83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95" name="Google Shape;12195;p83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96" name="Google Shape;12196;p83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2197" name="Google Shape;12197;p83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83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83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83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01" name="Google Shape;12201;p83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02" name="Google Shape;12202;p83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2203" name="Google Shape;12203;p83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83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83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83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83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83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83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83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1" name="Google Shape;12211;p83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2212" name="Google Shape;12212;p83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83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83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83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83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7" name="Google Shape;12217;p83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2218" name="Google Shape;12218;p83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83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83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83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83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83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4" name="Google Shape;12224;p83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2225" name="Google Shape;12225;p83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83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83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83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83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83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83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83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83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83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5" name="Google Shape;12235;p83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2236" name="Google Shape;12236;p83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83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83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83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83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83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2" name="Google Shape;12242;p83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2243" name="Google Shape;12243;p83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83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83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83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83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83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83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83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1" name="Google Shape;12251;p83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2252" name="Google Shape;12252;p83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83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83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83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83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83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83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9" name="Google Shape;12259;p83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2260" name="Google Shape;12260;p83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83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83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83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83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83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6" name="Google Shape;12266;p83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2267" name="Google Shape;12267;p83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83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83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83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83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2" name="Google Shape;12272;p83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2273" name="Google Shape;12273;p83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83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83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83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83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83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9" name="Google Shape;12279;p83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2280" name="Google Shape;12280;p83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83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83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83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83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83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83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83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8" name="Google Shape;12288;p83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2289" name="Google Shape;12289;p83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83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83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83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83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2294" name="Google Shape;12294;p83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83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83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83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83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9" name="Google Shape;12299;p83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2300" name="Google Shape;12300;p83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83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83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83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83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5" name="Google Shape;12305;p83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2306" name="Google Shape;12306;p83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83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83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83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83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83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83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3" name="Google Shape;12313;p83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2314" name="Google Shape;12314;p83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83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83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83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83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83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83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83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2" name="Google Shape;12322;p83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2323" name="Google Shape;12323;p83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83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83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83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83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83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83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83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1" name="Google Shape;12331;p83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2332" name="Google Shape;12332;p83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83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83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5" name="Google Shape;12335;p83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2336" name="Google Shape;12336;p83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83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83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83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0" name="Google Shape;12340;p83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2341" name="Google Shape;12341;p83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83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83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83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83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83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7" name="Google Shape;12347;p83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2348" name="Google Shape;12348;p83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83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83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83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83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83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83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5" name="Google Shape;12355;p83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356" name="Google Shape;12356;p83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83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83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83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83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83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83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3" name="Google Shape;12363;p83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364" name="Google Shape;12364;p83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83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83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83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83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83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0" name="Google Shape;12370;p83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371" name="Google Shape;12371;p83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83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83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83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83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83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83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83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83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83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83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83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83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4" name="Google Shape;12384;p83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385" name="Google Shape;12385;p83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83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83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83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9" name="Google Shape;12389;p83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390" name="Google Shape;12390;p83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83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83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83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83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83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83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83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83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83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83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83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83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03" name="Google Shape;12403;p83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04" name="Google Shape;12404;p83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405" name="Google Shape;12405;p83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83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83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83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83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83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83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83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83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4" name="Google Shape;12414;p83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415" name="Google Shape;12415;p83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83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83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83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83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0" name="Google Shape;12420;p83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421" name="Google Shape;12421;p83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83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83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83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5" name="Google Shape;12425;p83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426" name="Google Shape;12426;p83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83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83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83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83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1" name="Google Shape;12431;p83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432" name="Google Shape;12432;p83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83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83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83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83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83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83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83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83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83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83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443" name="Google Shape;12443;p83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83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83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83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83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83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83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83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83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83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83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4" name="Google Shape;12454;p83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455" name="Google Shape;12455;p83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83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83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83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9" name="Google Shape;12459;p83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460" name="Google Shape;12460;p83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83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83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83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83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83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6" name="Google Shape;12466;p83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467" name="Google Shape;12467;p83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83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83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83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83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472" name="Google Shape;12472;p83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83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83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83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83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7" name="Google Shape;12477;p83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478" name="Google Shape;12478;p83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83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83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83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83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83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4" name="Google Shape;12484;p83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485" name="Google Shape;12485;p83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83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83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83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83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83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83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83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493" name="Google Shape;12493;p83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83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83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83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7" name="Google Shape;12497;p83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498" name="Google Shape;12498;p83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83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83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83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83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3" name="Google Shape;12503;p83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504" name="Google Shape;12504;p83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83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83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83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83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83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00" y="387225"/>
            <a:ext cx="4942426" cy="4138599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30"/>
          <p:cNvSpPr txBox="1"/>
          <p:nvPr>
            <p:ph type="ctrTitle"/>
          </p:nvPr>
        </p:nvSpPr>
        <p:spPr>
          <a:xfrm>
            <a:off x="6093300" y="1245700"/>
            <a:ext cx="2287500" cy="10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HOW RANDOM FOREST WORKS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513" name="Shape 1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4" name="Google Shape;12514;p84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15" name="Google Shape;12515;p84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16" name="Google Shape;12516;p84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517" name="Google Shape;12517;p84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84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84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84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84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8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84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84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84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84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84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8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8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84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8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8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8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8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84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8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84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84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84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8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84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84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84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84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84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6" name="Google Shape;12546;p84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547" name="Google Shape;12547;p84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84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9" name="Google Shape;12549;p84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550" name="Google Shape;12550;p84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84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2" name="Google Shape;12552;p84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553" name="Google Shape;12553;p84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84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84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84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557" name="Google Shape;12557;p84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84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84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84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84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2" name="Google Shape;12562;p84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563" name="Google Shape;12563;p8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8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8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84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8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84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8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84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84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84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84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74" name="Google Shape;12574;p84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75" name="Google Shape;12575;p84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576" name="Google Shape;12576;p84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84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78" name="Google Shape;12578;p84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79" name="Google Shape;12579;p84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580" name="Google Shape;12580;p84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84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84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84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84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84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84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87" name="Google Shape;12587;p84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88" name="Google Shape;12588;p84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589" name="Google Shape;12589;p84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84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84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84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3" name="Google Shape;12593;p84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594" name="Google Shape;12594;p84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84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84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84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84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84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84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8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8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84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8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8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84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84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84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84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84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84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2" name="Google Shape;12612;p84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613" name="Google Shape;12613;p84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84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84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84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84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84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9" name="Google Shape;12619;p84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620" name="Google Shape;12620;p84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84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84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84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84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84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84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84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84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9" name="Google Shape;12629;p84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630" name="Google Shape;12630;p84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84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2" name="Google Shape;12632;p84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633" name="Google Shape;12633;p84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84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84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6" name="Google Shape;12636;p84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637" name="Google Shape;12637;p84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84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84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84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84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2" name="Google Shape;12642;p84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643" name="Google Shape;12643;p84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84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45" name="Google Shape;12645;p84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46" name="Google Shape;12646;p84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647" name="Google Shape;12647;p84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84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9" name="Google Shape;12649;p84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650" name="Google Shape;12650;p84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84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84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84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84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84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84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7" name="Google Shape;12657;p84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658" name="Google Shape;12658;p84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84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84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84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2" name="Google Shape;12662;p84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663" name="Google Shape;12663;p84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84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84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84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7" name="Google Shape;12667;p84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668" name="Google Shape;12668;p84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84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84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84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2" name="Google Shape;12672;p84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673" name="Google Shape;12673;p84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84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84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84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77" name="Google Shape;12677;p84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78" name="Google Shape;12678;p84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679" name="Google Shape;12679;p84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84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84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84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84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84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5" name="Google Shape;12685;p84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686" name="Google Shape;12686;p84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84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84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84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84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84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84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3" name="Google Shape;12693;p84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694" name="Google Shape;12694;p84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84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6" name="Google Shape;12696;p84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697" name="Google Shape;12697;p84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84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84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84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84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84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84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4" name="Google Shape;12704;p84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5" name="Google Shape;12705;p84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6" name="Google Shape;12706;p84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707" name="Google Shape;12707;p84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84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9" name="Google Shape;12709;p84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710" name="Google Shape;12710;p84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84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84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84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4" name="Google Shape;12714;p84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715" name="Google Shape;12715;p84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84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84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8" name="Google Shape;12718;p84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719" name="Google Shape;12719;p84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84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1" name="Google Shape;12721;p84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722" name="Google Shape;12722;p84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84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84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84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84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84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84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9" name="Google Shape;12729;p84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730" name="Google Shape;12730;p84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84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2" name="Google Shape;12732;p84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733" name="Google Shape;12733;p84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84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84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84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84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84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84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84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84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84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84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84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84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84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47" name="Google Shape;12747;p84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48" name="Google Shape;12748;p84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749" name="Google Shape;12749;p84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84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1" name="Google Shape;12751;p84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752" name="Google Shape;12752;p84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84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84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5" name="Google Shape;12755;p84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756" name="Google Shape;12756;p84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84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84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84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84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84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84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3" name="Google Shape;12763;p84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764" name="Google Shape;12764;p84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84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84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84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84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84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0" name="Google Shape;12770;p84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771" name="Google Shape;12771;p84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84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84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84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84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84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84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84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84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84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84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84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84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84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84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84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84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8" name="Google Shape;12788;p84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789" name="Google Shape;12789;p84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84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84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84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84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84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84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84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84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8" name="Google Shape;12798;p84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799" name="Google Shape;12799;p84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84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84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84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84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4" name="Google Shape;12804;p84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805" name="Google Shape;12805;p84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84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84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84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84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84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811" name="Google Shape;12811;p84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84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84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84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84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84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84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84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84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84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1" name="Google Shape;12821;p84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822" name="Google Shape;12822;p84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84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4" name="Google Shape;12824;p84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825" name="Google Shape;12825;p84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84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7" name="Google Shape;12827;p84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828" name="Google Shape;12828;p84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84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84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84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84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84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84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84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84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84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84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84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84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84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84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84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84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84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84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84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8" name="Google Shape;12848;p84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849" name="Google Shape;12849;p84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84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84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84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84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84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84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84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84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84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84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0" name="Google Shape;12860;p84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861" name="Google Shape;12861;p84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84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84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84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84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6" name="Google Shape;12866;p84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867" name="Google Shape;12867;p84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84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84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84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84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84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84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4" name="Google Shape;12874;p84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875" name="Google Shape;12875;p84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84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84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84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84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84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81" name="Google Shape;12881;p84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2" name="Google Shape;12882;p84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83" name="Google Shape;12883;p84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884" name="Google Shape;12884;p84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84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6" name="Google Shape;12886;p84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887" name="Google Shape;12887;p84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84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84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84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84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84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3" name="Google Shape;12893;p84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894" name="Google Shape;12894;p84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84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84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84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84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84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84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84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84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84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4" name="Google Shape;12904;p84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905" name="Google Shape;12905;p84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84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84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84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84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84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84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2" name="Google Shape;12912;p84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913" name="Google Shape;12913;p84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84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84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84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84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84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84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84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84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2" name="Google Shape;12922;p84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923" name="Google Shape;12923;p84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84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84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84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84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84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9" name="Google Shape;12929;p84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930" name="Google Shape;12930;p84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84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84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3" name="Google Shape;12933;p84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934" name="Google Shape;12934;p84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84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84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84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84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84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84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84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84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84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84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84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84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84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84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9" name="Google Shape;12949;p84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950" name="Google Shape;12950;p84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84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84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84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84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84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6" name="Google Shape;12956;p84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957" name="Google Shape;12957;p84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84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84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84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84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84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84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4" name="Google Shape;12964;p84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965" name="Google Shape;12965;p84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84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84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84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84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84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84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84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84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84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84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84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84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84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84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0" name="Google Shape;12980;p84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981" name="Google Shape;12981;p84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84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84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84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84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84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7" name="Google Shape;12987;p84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988" name="Google Shape;12988;p84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84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84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84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84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84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84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84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84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84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84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84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84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1" name="Google Shape;13001;p84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3002" name="Google Shape;13002;p84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84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84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84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84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07" name="Google Shape;13007;p84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08" name="Google Shape;13008;p84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3009" name="Google Shape;13009;p84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84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1" name="Google Shape;13011;p84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3012" name="Google Shape;13012;p84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84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4" name="Google Shape;13014;p84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3015" name="Google Shape;13015;p84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84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84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84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84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84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84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2" name="Google Shape;13022;p84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3023" name="Google Shape;13023;p84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84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84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84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84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84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84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84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84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84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84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84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84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84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84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84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84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84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84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84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84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84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84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84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47" name="Google Shape;13047;p84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48" name="Google Shape;13048;p84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3049" name="Google Shape;13049;p84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84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84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84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84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54" name="Google Shape;13054;p84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55" name="Google Shape;13055;p84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3056" name="Google Shape;13056;p84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84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84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84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84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61" name="Google Shape;13061;p84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2" name="Google Shape;13062;p84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3" name="Google Shape;13063;p84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64" name="Google Shape;13064;p84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3065" name="Google Shape;13065;p84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84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84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84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9" name="Google Shape;13069;p84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3070" name="Google Shape;13070;p84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84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84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84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84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84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84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84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84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84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0" name="Google Shape;13080;p84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3081" name="Google Shape;13081;p84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84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84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84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84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84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84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84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9" name="Google Shape;13089;p84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3090" name="Google Shape;13090;p84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84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84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84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84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5" name="Google Shape;13095;p84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3096" name="Google Shape;13096;p84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84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8" name="Google Shape;13098;p84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3099" name="Google Shape;13099;p84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84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84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84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84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8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8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84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84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84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84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84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84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84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8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8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84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8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8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84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84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84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84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84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3" name="Google Shape;13123;p84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3124" name="Google Shape;13124;p84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84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84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84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84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84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84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84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84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84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84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84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84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84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84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84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84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84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84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3" name="Google Shape;13143;p84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3144" name="Google Shape;13144;p84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84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84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7" name="Google Shape;13147;p84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3148" name="Google Shape;13148;p84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84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84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84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84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84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84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84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84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84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84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9" name="Google Shape;13159;p84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3160" name="Google Shape;13160;p84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84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2" name="Google Shape;13162;p84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3163" name="Google Shape;13163;p84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84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84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6" name="Google Shape;13166;p84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3167" name="Google Shape;13167;p84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84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84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84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84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2" name="Google Shape;13172;p84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3173" name="Google Shape;13173;p84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84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84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84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84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84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9" name="Google Shape;13179;p84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3180" name="Google Shape;13180;p84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84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84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84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84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84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84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7" name="Google Shape;13187;p84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3188" name="Google Shape;13188;p84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84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0" name="Google Shape;13190;p84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3191" name="Google Shape;13191;p84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84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84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84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84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84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84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84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84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84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84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84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206" name="Shape 1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7" name="Google Shape;13207;p8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08" name="Google Shape;13208;p85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3209" name="Google Shape;13209;p85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85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85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85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85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85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5" name="Google Shape;13215;p85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3216" name="Google Shape;13216;p85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85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85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85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0" name="Google Shape;13220;p85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3221" name="Google Shape;13221;p85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85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85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4" name="Google Shape;13224;p85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3225" name="Google Shape;13225;p85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85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85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8" name="Google Shape;13228;p85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3229" name="Google Shape;13229;p85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85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85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85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3" name="Google Shape;13233;p85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3234" name="Google Shape;13234;p85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85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85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85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8" name="Google Shape;13238;p85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3239" name="Google Shape;13239;p85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85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85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85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85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4" name="Google Shape;13244;p85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3245" name="Google Shape;13245;p85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85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85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85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85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85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1" name="Google Shape;13251;p85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3252" name="Google Shape;13252;p85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85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85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5" name="Google Shape;13255;p85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3256" name="Google Shape;13256;p85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85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58" name="Google Shape;13258;p85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9" name="Google Shape;13259;p85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60" name="Google Shape;13260;p85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3261" name="Google Shape;13261;p85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85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85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4" name="Google Shape;13264;p85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3265" name="Google Shape;13265;p85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85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85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68" name="Google Shape;13268;p85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69" name="Google Shape;13269;p85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3270" name="Google Shape;13270;p85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85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72" name="Google Shape;13272;p85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3" name="Google Shape;13273;p85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74" name="Google Shape;13274;p85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3275" name="Google Shape;13275;p85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85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85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8" name="Google Shape;13278;p85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3279" name="Google Shape;13279;p85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85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85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82" name="Google Shape;13282;p85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3" name="Google Shape;13283;p85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84" name="Google Shape;13284;p85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3285" name="Google Shape;13285;p85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85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85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85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85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85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1" name="Google Shape;13291;p85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3292" name="Google Shape;13292;p85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85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4" name="Google Shape;13294;p85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3295" name="Google Shape;13295;p85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85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7" name="Google Shape;13297;p85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3298" name="Google Shape;13298;p85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85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0" name="Google Shape;13300;p85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3301" name="Google Shape;13301;p85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85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3" name="Google Shape;13303;p85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3304" name="Google Shape;13304;p85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85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6" name="Google Shape;13306;p85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3307" name="Google Shape;13307;p85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85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85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85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85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2" name="Google Shape;13312;p85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3313" name="Google Shape;13313;p85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85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5" name="Google Shape;13315;p85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3316" name="Google Shape;13316;p85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85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8" name="Google Shape;13318;p85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9" name="Google Shape;13319;p85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3320" name="Google Shape;13320;p85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85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2" name="Google Shape;13322;p85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3323" name="Google Shape;13323;p85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85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85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85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7" name="Google Shape;13327;p85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3328" name="Google Shape;13328;p85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85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30" name="Google Shape;13330;p85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1" name="Google Shape;13331;p85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32" name="Google Shape;13332;p85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3333" name="Google Shape;13333;p85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85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35" name="Google Shape;13335;p85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36" name="Google Shape;13336;p85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3337" name="Google Shape;13337;p85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85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85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85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85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42" name="Google Shape;13342;p85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43" name="Google Shape;13343;p85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3344" name="Google Shape;13344;p85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85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85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7" name="Google Shape;13347;p85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3348" name="Google Shape;13348;p85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85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85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1" name="Google Shape;13351;p85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352" name="Google Shape;13352;p85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85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85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5" name="Google Shape;13355;p85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356" name="Google Shape;13356;p85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85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85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9" name="Google Shape;13359;p85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360" name="Google Shape;13360;p85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85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85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85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4" name="Google Shape;13364;p85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365" name="Google Shape;13365;p85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85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85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85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9" name="Google Shape;13369;p85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370" name="Google Shape;13370;p85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71" name="Google Shape;13371;p85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372" name="Google Shape;13372;p85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3" name="Google Shape;13373;p85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4" name="Google Shape;13374;p85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5" name="Google Shape;13375;p85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76" name="Google Shape;13376;p85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377" name="Google Shape;13377;p85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85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85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0" name="Google Shape;13380;p85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381" name="Google Shape;13381;p85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85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85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85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85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85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85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8" name="Google Shape;13388;p85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389" name="Google Shape;13389;p85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85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85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85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85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4" name="Google Shape;13394;p85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395" name="Google Shape;13395;p85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85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85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85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85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85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85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85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85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85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85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85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7" name="Google Shape;13407;p85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408" name="Google Shape;13408;p85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85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85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85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85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85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4" name="Google Shape;13414;p85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415" name="Google Shape;13415;p85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85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85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85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85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0" name="Google Shape;13420;p85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421" name="Google Shape;13421;p85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85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85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85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85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85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7" name="Google Shape;13427;p85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428" name="Google Shape;13428;p85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29" name="Google Shape;13429;p85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430" name="Google Shape;13430;p85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1" name="Google Shape;13431;p85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32" name="Google Shape;13432;p85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433" name="Google Shape;13433;p85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85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85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85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85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85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85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85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85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85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85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85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85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85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85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85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49" name="Google Shape;13449;p85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50" name="Google Shape;13450;p85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451" name="Google Shape;13451;p85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85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85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85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85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85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85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85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85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0" name="Google Shape;13460;p85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461" name="Google Shape;13461;p85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85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85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4" name="Google Shape;13464;p85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465" name="Google Shape;13465;p85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85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85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8" name="Google Shape;13468;p85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469" name="Google Shape;13469;p85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85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85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2" name="Google Shape;13472;p85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473" name="Google Shape;13473;p85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85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85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85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85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85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85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80" name="Google Shape;13480;p85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81" name="Google Shape;13481;p85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482" name="Google Shape;13482;p85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85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85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85" name="Google Shape;13485;p85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86" name="Google Shape;13486;p85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487" name="Google Shape;13487;p85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85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9" name="Google Shape;13489;p85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490" name="Google Shape;13490;p85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85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85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85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85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495" name="Google Shape;13495;p85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85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85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85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85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85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85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85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85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85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508" name="Shape 1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9" name="Google Shape;13509;p8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0" name="Google Shape;13510;p86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1" name="Google Shape;13511;p86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512" name="Google Shape;13512;p86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86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86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86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6" name="Google Shape;13516;p86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517" name="Google Shape;13517;p86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86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86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86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1" name="Google Shape;13521;p86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522" name="Google Shape;13522;p86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86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86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5" name="Google Shape;13525;p86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526" name="Google Shape;13526;p86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86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86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9" name="Google Shape;13529;p86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530" name="Google Shape;13530;p86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86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2" name="Google Shape;13532;p86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533" name="Google Shape;13533;p86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86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86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6" name="Google Shape;13536;p86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537" name="Google Shape;13537;p86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86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86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0" name="Google Shape;13540;p86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541" name="Google Shape;13541;p86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86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86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86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86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86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7" name="Google Shape;13547;p86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548" name="Google Shape;13548;p86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86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86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86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86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86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4" name="Google Shape;13554;p86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555" name="Google Shape;13555;p86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86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86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86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86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86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86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86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86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86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86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6" name="Google Shape;13566;p86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567" name="Google Shape;13567;p86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86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86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86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86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72" name="Google Shape;13572;p86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73" name="Google Shape;13573;p86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574" name="Google Shape;13574;p86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86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86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86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8" name="Google Shape;13578;p86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579" name="Google Shape;13579;p86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86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86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86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86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86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86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86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86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86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86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86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86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86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3" name="Google Shape;13593;p86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594" name="Google Shape;13594;p86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86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86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86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86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86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86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86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86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86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4" name="Google Shape;13604;p86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605" name="Google Shape;13605;p86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86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86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86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86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86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86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86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86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86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5" name="Google Shape;13615;p86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616" name="Google Shape;13616;p86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86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86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9" name="Google Shape;13619;p86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620" name="Google Shape;13620;p86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86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2" name="Google Shape;13622;p86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623" name="Google Shape;13623;p86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86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86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6" name="Google Shape;13626;p86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627" name="Google Shape;13627;p86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86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86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86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86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2" name="Google Shape;13632;p86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633" name="Google Shape;13633;p86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86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5" name="Google Shape;13635;p86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636" name="Google Shape;13636;p86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86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8" name="Google Shape;13638;p86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639" name="Google Shape;13639;p86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86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86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86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86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4" name="Google Shape;13644;p86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645" name="Google Shape;13645;p86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86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86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8" name="Google Shape;13648;p86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649" name="Google Shape;13649;p86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86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51" name="Google Shape;13651;p86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2" name="Google Shape;13652;p86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653" name="Google Shape;13653;p86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86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86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6" name="Google Shape;13656;p86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657" name="Google Shape;13657;p86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86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86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86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1" name="Google Shape;13661;p86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662" name="Google Shape;13662;p86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86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86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86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86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67" name="Google Shape;13667;p86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68" name="Google Shape;13668;p86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669" name="Google Shape;13669;p86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86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86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86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86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86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5" name="Google Shape;13675;p86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676" name="Google Shape;13676;p86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86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86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86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86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86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86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86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86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86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86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7" name="Google Shape;13687;p86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688" name="Google Shape;13688;p86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86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86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86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86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86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86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86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86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86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86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86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86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1" name="Google Shape;13701;p86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702" name="Google Shape;13702;p86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86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86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86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6" name="Google Shape;13706;p86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707" name="Google Shape;13707;p86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86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86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86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86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86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86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4" name="Google Shape;13714;p86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715" name="Google Shape;13715;p86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86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86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86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86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86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1" name="Google Shape;13721;p86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722" name="Google Shape;13722;p86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86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86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86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86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86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86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86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86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86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32" name="Google Shape;13732;p86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733" name="Google Shape;13733;p86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86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86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86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86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86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86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86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1" name="Google Shape;13741;p86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742" name="Google Shape;13742;p86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86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86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86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86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86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86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86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86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86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86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86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86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86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6" name="Google Shape;13756;p86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757" name="Google Shape;13757;p86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86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86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86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86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86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86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86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5" name="Google Shape;13765;p86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766" name="Google Shape;13766;p86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86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86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9" name="Google Shape;13769;p86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770" name="Google Shape;13770;p86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86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86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86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86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5" name="Google Shape;13775;p86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776" name="Google Shape;13776;p86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86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86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9" name="Google Shape;13779;p86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780" name="Google Shape;13780;p86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86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86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86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86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86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86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86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8" name="Google Shape;13788;p86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789" name="Google Shape;13789;p86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86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1" name="Google Shape;13791;p86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792" name="Google Shape;13792;p86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86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86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86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86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7" name="Google Shape;13797;p86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798" name="Google Shape;13798;p86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86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86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86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86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86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4" name="Google Shape;13804;p86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805" name="Google Shape;13805;p86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86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86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86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9" name="Google Shape;13809;p86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86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86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2" name="Google Shape;13812;p86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813" name="Google Shape;13813;p86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86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86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6" name="Google Shape;13816;p86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7" name="Google Shape;13817;p86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86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9" name="Google Shape;13819;p86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820" name="Google Shape;13820;p86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86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86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86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86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86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86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86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86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86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86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86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32" name="Google Shape;13832;p86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833" name="Google Shape;13833;p86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86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86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86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86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86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86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86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86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86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86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86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86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86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7" name="Google Shape;13847;p86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848" name="Google Shape;13848;p86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86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50" name="Google Shape;13850;p86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851" name="Google Shape;13851;p86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86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86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54" name="Google Shape;13854;p86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855" name="Google Shape;13855;p86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86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86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86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86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60" name="Google Shape;13860;p86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861" name="Google Shape;13861;p86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86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86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86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65" name="Google Shape;13865;p86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866" name="Google Shape;13866;p86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86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86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86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86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86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72" name="Google Shape;13872;p86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73" name="Google Shape;13873;p86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874" name="Google Shape;13874;p86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86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86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86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86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86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86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86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86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3" name="Google Shape;13883;p86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884" name="Google Shape;13884;p86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86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86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86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8" name="Google Shape;13888;p86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889" name="Google Shape;13889;p86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86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86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86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3" name="Google Shape;13893;p86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894" name="Google Shape;13894;p86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86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86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86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86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86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86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86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2" name="Google Shape;13902;p86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903" name="Google Shape;13903;p86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86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5" name="Google Shape;13905;p86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906" name="Google Shape;13906;p86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86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86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86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86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86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86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86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86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5" name="Google Shape;13915;p86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916" name="Google Shape;13916;p86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86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86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86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86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86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86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86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86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86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86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86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86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29" name="Google Shape;13929;p86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930" name="Google Shape;13930;p86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86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86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3" name="Google Shape;13933;p86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934" name="Google Shape;13934;p86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86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86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86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86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86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86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86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86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86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4" name="Google Shape;13944;p86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945" name="Google Shape;13945;p86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86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7" name="Google Shape;13947;p86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948" name="Google Shape;13948;p86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86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86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86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52" name="Google Shape;13952;p86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953" name="Google Shape;13953;p86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86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55" name="Google Shape;13955;p86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56" name="Google Shape;13956;p86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957" name="Google Shape;13957;p86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86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86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86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1" name="Google Shape;13961;p86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962" name="Google Shape;13962;p86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86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86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86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86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86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86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86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86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86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86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86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86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86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6" name="Google Shape;13976;p86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86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86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86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86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86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86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86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86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86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86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86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8" name="Google Shape;13988;p86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989" name="Google Shape;13989;p86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86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86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86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86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86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86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86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86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86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86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86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86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86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86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86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86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86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7" name="Google Shape;14007;p86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4008" name="Google Shape;14008;p86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86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0" name="Google Shape;14010;p86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4011" name="Google Shape;14011;p86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86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86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86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5" name="Google Shape;14015;p86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4016" name="Google Shape;14016;p86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7" name="Google Shape;14017;p86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86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86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86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86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86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86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86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86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86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86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86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86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86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86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86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33" name="Google Shape;14033;p86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4034" name="Google Shape;14034;p86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86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86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86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8" name="Google Shape;14038;p86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39" name="Google Shape;14039;p86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4040" name="Google Shape;14040;p86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86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86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86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4" name="Google Shape;14044;p86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4045" name="Google Shape;14045;p86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86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7" name="Google Shape;14047;p86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4048" name="Google Shape;14048;p86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86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86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86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86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3" name="Google Shape;14053;p86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4054" name="Google Shape;14054;p86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86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86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86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8" name="Google Shape;14058;p86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4059" name="Google Shape;14059;p86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86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86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86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86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86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86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86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86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86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86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86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86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86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86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86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86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76" name="Google Shape;14076;p86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4077" name="Google Shape;14077;p86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86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86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86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86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2" name="Google Shape;14082;p86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3" name="Google Shape;14083;p86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86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86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86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86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86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86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86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86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86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86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86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86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86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97" name="Google Shape;14097;p86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8" name="Google Shape;14098;p86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9" name="Google Shape;14099;p86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00" name="Google Shape;14100;p86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4101" name="Google Shape;14101;p86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86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86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86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86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86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7" name="Google Shape;14107;p86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4108" name="Google Shape;14108;p86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86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86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86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86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13" name="Google Shape;14113;p86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4114" name="Google Shape;14114;p86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5" name="Google Shape;14115;p86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6" name="Google Shape;14116;p86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7" name="Google Shape;14117;p86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8" name="Google Shape;14118;p86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119" name="Google Shape;14119;p86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4120" name="Google Shape;14120;p86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86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86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86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86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86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86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86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8" name="Google Shape;14128;p86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4129" name="Google Shape;14129;p86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86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86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86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3" name="Google Shape;14133;p86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4134" name="Google Shape;14134;p86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86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86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86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86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142" name="Shape 1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43" name="Google Shape;14143;p8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1"/>
          <p:cNvSpPr txBox="1"/>
          <p:nvPr>
            <p:ph type="ctrTitle"/>
          </p:nvPr>
        </p:nvSpPr>
        <p:spPr>
          <a:xfrm>
            <a:off x="618825" y="487875"/>
            <a:ext cx="7735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RANDOM FOREST WORKS</a:t>
            </a:r>
            <a:endParaRPr/>
          </a:p>
        </p:txBody>
      </p:sp>
      <p:sp>
        <p:nvSpPr>
          <p:cNvPr id="556" name="Google Shape;556;p31"/>
          <p:cNvSpPr/>
          <p:nvPr/>
        </p:nvSpPr>
        <p:spPr>
          <a:xfrm>
            <a:off x="663075" y="1036875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31"/>
          <p:cNvSpPr txBox="1"/>
          <p:nvPr/>
        </p:nvSpPr>
        <p:spPr>
          <a:xfrm>
            <a:off x="663075" y="1213525"/>
            <a:ext cx="7847400" cy="3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Building a multitude of decision trees at training time and giving output which is a mode of classification and regression.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Can able to combine multiple predictions.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Trained with the bagging method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combination of learning models to increase overall results.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The number of features which one is selected that can be split on at each node that is limited to some percentage of the whole.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The number of features which one is selected that can be split on at each node that is limited to some percentage of the whole.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2"/>
          <p:cNvSpPr txBox="1"/>
          <p:nvPr>
            <p:ph idx="13" type="ctrTitle"/>
          </p:nvPr>
        </p:nvSpPr>
        <p:spPr>
          <a:xfrm>
            <a:off x="6666296" y="30920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Costly</a:t>
            </a:r>
            <a:endParaRPr/>
          </a:p>
        </p:txBody>
      </p:sp>
      <p:sp>
        <p:nvSpPr>
          <p:cNvPr id="563" name="Google Shape;563;p32"/>
          <p:cNvSpPr txBox="1"/>
          <p:nvPr>
            <p:ph idx="1" type="subTitle"/>
          </p:nvPr>
        </p:nvSpPr>
        <p:spPr>
          <a:xfrm>
            <a:off x="6437698" y="35248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ostly to train computationally</a:t>
            </a:r>
            <a:endParaRPr/>
          </a:p>
        </p:txBody>
      </p:sp>
      <p:sp>
        <p:nvSpPr>
          <p:cNvPr id="564" name="Google Shape;564;p32"/>
          <p:cNvSpPr txBox="1"/>
          <p:nvPr>
            <p:ph idx="4" type="ctrTitle"/>
          </p:nvPr>
        </p:nvSpPr>
        <p:spPr>
          <a:xfrm>
            <a:off x="3790434" y="30920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</a:t>
            </a:r>
            <a:endParaRPr/>
          </a:p>
        </p:txBody>
      </p:sp>
      <p:sp>
        <p:nvSpPr>
          <p:cNvPr id="565" name="Google Shape;565;p32"/>
          <p:cNvSpPr txBox="1"/>
          <p:nvPr>
            <p:ph type="ctrTitle"/>
          </p:nvPr>
        </p:nvSpPr>
        <p:spPr>
          <a:xfrm>
            <a:off x="1070900" y="31682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566" name="Google Shape;566;p32"/>
          <p:cNvSpPr txBox="1"/>
          <p:nvPr>
            <p:ph idx="2" type="subTitle"/>
          </p:nvPr>
        </p:nvSpPr>
        <p:spPr>
          <a:xfrm>
            <a:off x="498500" y="3601075"/>
            <a:ext cx="2478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 are sensitive. After split the data it can not be undone.</a:t>
            </a:r>
            <a:endParaRPr/>
          </a:p>
        </p:txBody>
      </p:sp>
      <p:sp>
        <p:nvSpPr>
          <p:cNvPr id="567" name="Google Shape;567;p32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68" name="Google Shape;568;p32"/>
          <p:cNvSpPr txBox="1"/>
          <p:nvPr>
            <p:ph idx="5" type="subTitle"/>
          </p:nvPr>
        </p:nvSpPr>
        <p:spPr>
          <a:xfrm>
            <a:off x="3230675" y="3548425"/>
            <a:ext cx="28959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if the training data is altered and the predictions can also be slightly different in turn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69" name="Google Shape;569;p32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0" name="Google Shape;570;p32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71" name="Google Shape;571;p32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32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32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4" name="Google Shape;574;p32"/>
          <p:cNvCxnSpPr>
            <a:stCxn id="571" idx="1"/>
            <a:endCxn id="567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5" name="Google Shape;575;p32"/>
          <p:cNvCxnSpPr>
            <a:stCxn id="572" idx="1"/>
            <a:endCxn id="569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6" name="Google Shape;576;p32"/>
          <p:cNvCxnSpPr>
            <a:stCxn id="573" idx="1"/>
            <a:endCxn id="57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7" name="Google Shape;577;p32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32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32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" name="Google Shape;580;p32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581" name="Google Shape;581;p32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32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588" name="Google Shape;588;p32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32"/>
          <p:cNvSpPr txBox="1"/>
          <p:nvPr>
            <p:ph idx="7" type="ctrTitle"/>
          </p:nvPr>
        </p:nvSpPr>
        <p:spPr>
          <a:xfrm>
            <a:off x="618825" y="411675"/>
            <a:ext cx="76080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 IS BETTER THAN DECISION TREES</a:t>
            </a:r>
            <a:endParaRPr/>
          </a:p>
        </p:txBody>
      </p:sp>
      <p:sp>
        <p:nvSpPr>
          <p:cNvPr id="593" name="Google Shape;593;p32"/>
          <p:cNvSpPr/>
          <p:nvPr/>
        </p:nvSpPr>
        <p:spPr>
          <a:xfrm>
            <a:off x="663075" y="1036875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3"/>
          <p:cNvSpPr txBox="1"/>
          <p:nvPr>
            <p:ph idx="13" type="ctrTitle"/>
          </p:nvPr>
        </p:nvSpPr>
        <p:spPr>
          <a:xfrm>
            <a:off x="6439500" y="3092000"/>
            <a:ext cx="2094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selection</a:t>
            </a:r>
            <a:endParaRPr/>
          </a:p>
        </p:txBody>
      </p:sp>
      <p:sp>
        <p:nvSpPr>
          <p:cNvPr id="599" name="Google Shape;599;p33"/>
          <p:cNvSpPr txBox="1"/>
          <p:nvPr>
            <p:ph idx="1" type="subTitle"/>
          </p:nvPr>
        </p:nvSpPr>
        <p:spPr>
          <a:xfrm>
            <a:off x="6437698" y="35248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costly to train computationally</a:t>
            </a:r>
            <a:endParaRPr/>
          </a:p>
        </p:txBody>
      </p:sp>
      <p:sp>
        <p:nvSpPr>
          <p:cNvPr id="600" name="Google Shape;600;p33"/>
          <p:cNvSpPr txBox="1"/>
          <p:nvPr>
            <p:ph idx="4" type="ctrTitle"/>
          </p:nvPr>
        </p:nvSpPr>
        <p:spPr>
          <a:xfrm>
            <a:off x="3387375" y="3092000"/>
            <a:ext cx="247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appear to find local optima</a:t>
            </a:r>
            <a:endParaRPr/>
          </a:p>
        </p:txBody>
      </p:sp>
      <p:sp>
        <p:nvSpPr>
          <p:cNvPr id="601" name="Google Shape;601;p33"/>
          <p:cNvSpPr txBox="1"/>
          <p:nvPr>
            <p:ph type="ctrTitle"/>
          </p:nvPr>
        </p:nvSpPr>
        <p:spPr>
          <a:xfrm>
            <a:off x="767050" y="3094700"/>
            <a:ext cx="21525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in Overfitting</a:t>
            </a:r>
            <a:endParaRPr/>
          </a:p>
        </p:txBody>
      </p:sp>
      <p:sp>
        <p:nvSpPr>
          <p:cNvPr id="602" name="Google Shape;602;p33"/>
          <p:cNvSpPr txBox="1"/>
          <p:nvPr>
            <p:ph idx="2" type="subTitle"/>
          </p:nvPr>
        </p:nvSpPr>
        <p:spPr>
          <a:xfrm>
            <a:off x="767050" y="3548425"/>
            <a:ext cx="2478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bear a great risk of overfitting</a:t>
            </a:r>
            <a:endParaRPr/>
          </a:p>
        </p:txBody>
      </p:sp>
      <p:sp>
        <p:nvSpPr>
          <p:cNvPr id="603" name="Google Shape;603;p33"/>
          <p:cNvSpPr txBox="1"/>
          <p:nvPr>
            <p:ph idx="3" type="title"/>
          </p:nvPr>
        </p:nvSpPr>
        <p:spPr>
          <a:xfrm>
            <a:off x="1164800" y="25821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04" name="Google Shape;604;p33"/>
          <p:cNvSpPr txBox="1"/>
          <p:nvPr>
            <p:ph idx="5" type="subTitle"/>
          </p:nvPr>
        </p:nvSpPr>
        <p:spPr>
          <a:xfrm>
            <a:off x="3230675" y="3548425"/>
            <a:ext cx="28959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After </a:t>
            </a:r>
            <a:r>
              <a:rPr lang="en">
                <a:solidFill>
                  <a:srgbClr val="FFFFFF"/>
                </a:solidFill>
              </a:rPr>
              <a:t>splitting</a:t>
            </a:r>
            <a:r>
              <a:rPr lang="en">
                <a:solidFill>
                  <a:srgbClr val="FFFFFF"/>
                </a:solidFill>
              </a:rPr>
              <a:t> it can not be undone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05" name="Google Shape;605;p33"/>
          <p:cNvSpPr txBox="1"/>
          <p:nvPr>
            <p:ph idx="6" type="title"/>
          </p:nvPr>
        </p:nvSpPr>
        <p:spPr>
          <a:xfrm>
            <a:off x="3893977" y="24505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06" name="Google Shape;606;p33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607" name="Google Shape;607;p33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33"/>
          <p:cNvSpPr/>
          <p:nvPr/>
        </p:nvSpPr>
        <p:spPr>
          <a:xfrm>
            <a:off x="3944502" y="150710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33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0" name="Google Shape;610;p33"/>
          <p:cNvCxnSpPr>
            <a:stCxn id="607" idx="1"/>
            <a:endCxn id="603" idx="1"/>
          </p:cNvCxnSpPr>
          <p:nvPr/>
        </p:nvCxnSpPr>
        <p:spPr>
          <a:xfrm flipH="1">
            <a:off x="1164800" y="1974800"/>
            <a:ext cx="58500" cy="896100"/>
          </a:xfrm>
          <a:prstGeom prst="bentConnector3">
            <a:avLst>
              <a:gd fmla="val 507051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33"/>
          <p:cNvCxnSpPr>
            <a:stCxn id="608" idx="1"/>
            <a:endCxn id="605" idx="1"/>
          </p:cNvCxnSpPr>
          <p:nvPr/>
        </p:nvCxnSpPr>
        <p:spPr>
          <a:xfrm flipH="1">
            <a:off x="3894102" y="1919150"/>
            <a:ext cx="50400" cy="820200"/>
          </a:xfrm>
          <a:prstGeom prst="bentConnector3">
            <a:avLst>
              <a:gd fmla="val 572718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33"/>
          <p:cNvCxnSpPr>
            <a:stCxn id="609" idx="1"/>
            <a:endCxn id="606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3" name="Google Shape;613;p33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3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3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" name="Google Shape;616;p33"/>
          <p:cNvGrpSpPr/>
          <p:nvPr/>
        </p:nvGrpSpPr>
        <p:grpSpPr>
          <a:xfrm>
            <a:off x="4067945" y="1668035"/>
            <a:ext cx="577210" cy="580282"/>
            <a:chOff x="3095745" y="3805393"/>
            <a:chExt cx="352840" cy="354717"/>
          </a:xfrm>
        </p:grpSpPr>
        <p:sp>
          <p:nvSpPr>
            <p:cNvPr id="617" name="Google Shape;617;p33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33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624" name="Google Shape;624;p33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" name="Google Shape;628;p33"/>
          <p:cNvSpPr txBox="1"/>
          <p:nvPr>
            <p:ph idx="7" type="ctrTitle"/>
          </p:nvPr>
        </p:nvSpPr>
        <p:spPr>
          <a:xfrm>
            <a:off x="618825" y="411675"/>
            <a:ext cx="76080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 IS BETTER THAN DECISION TREES</a:t>
            </a:r>
            <a:endParaRPr/>
          </a:p>
        </p:txBody>
      </p:sp>
      <p:sp>
        <p:nvSpPr>
          <p:cNvPr id="629" name="Google Shape;629;p33"/>
          <p:cNvSpPr/>
          <p:nvPr/>
        </p:nvSpPr>
        <p:spPr>
          <a:xfrm>
            <a:off x="663075" y="1036875"/>
            <a:ext cx="7735500" cy="1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